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57" r:id="rId4"/>
    <p:sldId id="258" r:id="rId5"/>
    <p:sldId id="264" r:id="rId6"/>
    <p:sldId id="260" r:id="rId7"/>
    <p:sldId id="263" r:id="rId8"/>
    <p:sldId id="266" r:id="rId9"/>
    <p:sldId id="270" r:id="rId10"/>
    <p:sldId id="273" r:id="rId11"/>
    <p:sldId id="271" r:id="rId12"/>
    <p:sldId id="272" r:id="rId13"/>
    <p:sldId id="275" r:id="rId14"/>
    <p:sldId id="265" r:id="rId15"/>
    <p:sldId id="267" r:id="rId16"/>
    <p:sldId id="262" r:id="rId17"/>
    <p:sldId id="276" r:id="rId18"/>
    <p:sldId id="279" r:id="rId19"/>
    <p:sldId id="278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A1555-4767-48E4-AA2B-AE012B28E835}" type="datetime1">
              <a:rPr lang="tr-TR" smtClean="0"/>
              <a:t>9.06.2021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675B3-F5BB-4B0F-AA4E-E95BA2DD08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27D45-04E7-49B7-BB17-2C8F3EC0C433}" type="datetime1">
              <a:rPr lang="tr-TR" smtClean="0"/>
              <a:t>9.06.2021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0F53B-8B79-499D-B07C-F378E8796F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7122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027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07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94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122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272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5DCC0-8B3C-4703-BEA1-1C63BD8776FD}" type="datetime1">
              <a:rPr lang="tr-TR" smtClean="0"/>
              <a:t>9.06.2021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764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60FF3-9A88-4464-A91C-01653FC058B3}" type="datetime1">
              <a:rPr lang="tr-TR" smtClean="0"/>
              <a:t>9.06.2021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487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399E-E354-40A0-A464-67E1DF849A89}" type="datetime1">
              <a:rPr lang="tr-TR" smtClean="0"/>
              <a:t>9.06.2021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900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E45-7282-4719-8C01-09CEA7BF963B}" type="datetime1">
              <a:rPr lang="tr-TR" smtClean="0"/>
              <a:t>9.06.2021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087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73A2F-D9DA-4978-9817-C2C96A1E6D4A}" type="datetime1">
              <a:rPr lang="tr-TR" smtClean="0"/>
              <a:t>9.06.2021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74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E09F-16DC-4E9F-9F13-09F2D7C1B01D}" type="datetime1">
              <a:rPr lang="tr-TR" smtClean="0"/>
              <a:t>9.06.2021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359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8177-D4B7-4375-8A92-47516150E4BA}" type="datetime1">
              <a:rPr lang="tr-TR" smtClean="0"/>
              <a:t>9.06.2021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64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535E-1155-489E-AA51-E6B4F7423408}" type="datetime1">
              <a:rPr lang="tr-TR" smtClean="0"/>
              <a:t>9.06.2021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300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720E-8A69-4BE9-AD8E-BF28DCADD504}" type="datetime1">
              <a:rPr lang="tr-TR" smtClean="0"/>
              <a:t>9.06.2021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61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9C5B-B6F4-467B-AC2B-4B968DE36565}" type="datetime1">
              <a:rPr lang="tr-TR" smtClean="0"/>
              <a:t>9.06.2021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8910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A5323-E798-4DD5-A2C9-E6E89A2AB04F}" type="datetime1">
              <a:rPr lang="tr-TR" smtClean="0"/>
              <a:t>9.06.2021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986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1729-325D-46B1-8B3D-E57C9DFDEE7C}" type="datetime1">
              <a:rPr lang="tr-TR" smtClean="0"/>
              <a:t>9.06.2021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YENİLENEBİLİR ENERJİ TEKNOLOJİLERİ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9B75C-BC9C-4179-8045-56DC50C58D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77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14638" y="1476334"/>
            <a:ext cx="9846365" cy="1261439"/>
          </a:xfrm>
        </p:spPr>
        <p:txBody>
          <a:bodyPr>
            <a:normAutofit/>
          </a:bodyPr>
          <a:lstStyle/>
          <a:p>
            <a:r>
              <a:rPr lang="tr-TR" sz="3600" b="1" dirty="0"/>
              <a:t>DR. NUREDDİN ERK- PERİHAN ERK</a:t>
            </a:r>
            <a:br>
              <a:rPr lang="tr-TR" sz="3600" b="1" dirty="0"/>
            </a:br>
            <a:r>
              <a:rPr lang="tr-TR" sz="3600" b="1" dirty="0"/>
              <a:t>MESLEKİ VE TEKNİK ANADOLU LİSESİ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676400" y="5126887"/>
            <a:ext cx="9144000" cy="1162878"/>
          </a:xfrm>
        </p:spPr>
        <p:txBody>
          <a:bodyPr>
            <a:normAutofit/>
          </a:bodyPr>
          <a:lstStyle/>
          <a:p>
            <a:r>
              <a:rPr lang="tr-TR" sz="3600" b="1" dirty="0" smtClean="0"/>
              <a:t>YENİLENEBİLİR ENERJİ SİSTEMLERİ DALI</a:t>
            </a:r>
            <a:endParaRPr lang="tr-TR" sz="36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43" y="-188549"/>
            <a:ext cx="2968052" cy="2295603"/>
          </a:xfrm>
          <a:prstGeom prst="rect">
            <a:avLst/>
          </a:prstGeom>
        </p:spPr>
      </p:pic>
      <p:sp>
        <p:nvSpPr>
          <p:cNvPr id="5" name="Alt Başlık 2"/>
          <p:cNvSpPr txBox="1">
            <a:spLocks/>
          </p:cNvSpPr>
          <p:nvPr/>
        </p:nvSpPr>
        <p:spPr>
          <a:xfrm>
            <a:off x="1686026" y="3821217"/>
            <a:ext cx="9144000" cy="1162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b="1" dirty="0" smtClean="0"/>
              <a:t>YENİLENEBİLİR ENERJİ TEKNOLOJİLERİ</a:t>
            </a:r>
            <a:endParaRPr lang="tr-TR" sz="3600" b="1" dirty="0"/>
          </a:p>
        </p:txBody>
      </p:sp>
    </p:spTree>
    <p:extLst>
      <p:ext uri="{BB962C8B-B14F-4D97-AF65-F5344CB8AC3E}">
        <p14:creationId xmlns:p14="http://schemas.microsoft.com/office/powerpoint/2010/main" val="26562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48" y="0"/>
            <a:ext cx="9144000" cy="6858000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244320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4" y="1"/>
            <a:ext cx="9559872" cy="6857999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271254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59" y="1"/>
            <a:ext cx="9777284" cy="6858000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157467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1831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9725" y="365125"/>
            <a:ext cx="11302583" cy="1325563"/>
          </a:xfrm>
        </p:spPr>
        <p:txBody>
          <a:bodyPr>
            <a:normAutofit/>
          </a:bodyPr>
          <a:lstStyle/>
          <a:p>
            <a:r>
              <a:rPr lang="tr-TR" sz="4000" b="1" dirty="0">
                <a:latin typeface="+mn-lt"/>
              </a:rPr>
              <a:t>ÖĞRENCİLERİN SAHİP OLACAKLARI BECERİ ALANLARI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26173" y="1885586"/>
            <a:ext cx="5007964" cy="4351338"/>
          </a:xfrm>
        </p:spPr>
        <p:txBody>
          <a:bodyPr>
            <a:normAutofit/>
          </a:bodyPr>
          <a:lstStyle/>
          <a:p>
            <a:r>
              <a:rPr lang="tr-TR" sz="3600" b="1" dirty="0"/>
              <a:t>ENERJİ</a:t>
            </a:r>
          </a:p>
          <a:p>
            <a:r>
              <a:rPr lang="tr-TR" sz="3600" b="1" dirty="0"/>
              <a:t>ELEKTRİK</a:t>
            </a:r>
          </a:p>
          <a:p>
            <a:r>
              <a:rPr lang="tr-TR" sz="3600" b="1" dirty="0"/>
              <a:t>ELEKTRONİK</a:t>
            </a:r>
          </a:p>
          <a:p>
            <a:r>
              <a:rPr lang="tr-TR" sz="3600" b="1" dirty="0"/>
              <a:t>HABERLEŞME</a:t>
            </a:r>
          </a:p>
          <a:p>
            <a:r>
              <a:rPr lang="tr-TR" sz="3600" b="1" dirty="0"/>
              <a:t>MEKANİK</a:t>
            </a:r>
          </a:p>
          <a:p>
            <a:r>
              <a:rPr lang="tr-TR" sz="3600" b="1" dirty="0"/>
              <a:t>YAZILIM VE KODLAMA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55579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14959" y="11446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latin typeface="+mn-lt"/>
              </a:rPr>
              <a:t>İŞ HAYATINDA NELER YAPABİLİRİM?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605114"/>
            <a:ext cx="10869118" cy="3046178"/>
          </a:xfrm>
        </p:spPr>
        <p:txBody>
          <a:bodyPr/>
          <a:lstStyle/>
          <a:p>
            <a:r>
              <a:rPr lang="tr-TR" dirty="0"/>
              <a:t>ENERJİ ÜRETİMİ VE/VEYA İLETİMİNİ YAPAN FİRMALARDA</a:t>
            </a:r>
          </a:p>
          <a:p>
            <a:r>
              <a:rPr lang="tr-TR" dirty="0"/>
              <a:t>GÜNEŞ VE RÜZGAR ENRJİSİ SANTRALİ KURULUMU YAPAN FİRMALARDA</a:t>
            </a:r>
          </a:p>
          <a:p>
            <a:r>
              <a:rPr lang="tr-TR" dirty="0"/>
              <a:t>GÜNEŞ PANELİ VE RÜZGAR TÜRBİNİ ÜRETEN FİRMALARDA</a:t>
            </a:r>
          </a:p>
          <a:p>
            <a:r>
              <a:rPr lang="tr-TR" dirty="0"/>
              <a:t>GÜNEŞ VE RÜZGAR ENERJİSİNDE KULLANILAN MALZEMELERİN TEMİN VE TEDARİK İŞLERİNİ YÜRÜTEN FİRMALARDA</a:t>
            </a:r>
          </a:p>
          <a:p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0905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1132" y="110653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sz="4000" b="1" dirty="0">
                <a:latin typeface="+mn-lt"/>
              </a:rPr>
              <a:t>ÜST ÖĞRETİMDE NELER YAPABİLİRİM?</a:t>
            </a:r>
          </a:p>
        </p:txBody>
      </p:sp>
      <p:cxnSp>
        <p:nvCxnSpPr>
          <p:cNvPr id="5" name="Düz Ok Bağlayıcısı 4"/>
          <p:cNvCxnSpPr/>
          <p:nvPr/>
        </p:nvCxnSpPr>
        <p:spPr>
          <a:xfrm flipH="1">
            <a:off x="3282846" y="2620078"/>
            <a:ext cx="1139253" cy="1229193"/>
          </a:xfrm>
          <a:prstGeom prst="straightConnector1">
            <a:avLst/>
          </a:prstGeom>
          <a:ln w="133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7422630" y="2620078"/>
            <a:ext cx="956872" cy="1124262"/>
          </a:xfrm>
          <a:prstGeom prst="straightConnector1">
            <a:avLst/>
          </a:prstGeom>
          <a:ln w="133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1055847" y="4225233"/>
            <a:ext cx="3557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/>
              <a:t>ÖN LİSANS PROGRAMI</a:t>
            </a:r>
          </a:p>
          <a:p>
            <a:pPr algn="ctr"/>
            <a:r>
              <a:rPr lang="tr-TR" sz="2800" b="1" dirty="0"/>
              <a:t>(2 yıllık)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6897974" y="4196676"/>
            <a:ext cx="4065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/>
              <a:t>LİSANS PROGRAMI</a:t>
            </a:r>
          </a:p>
          <a:p>
            <a:pPr algn="ctr"/>
            <a:r>
              <a:rPr lang="tr-TR" sz="2800" b="1" dirty="0"/>
              <a:t>(4 Yıllık ve MTOK Avantajı)</a:t>
            </a:r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8740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038890" y="897417"/>
            <a:ext cx="35575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/>
              <a:t>ÖN LİSANS PROGRAMI</a:t>
            </a:r>
          </a:p>
          <a:p>
            <a:pPr algn="ctr"/>
            <a:r>
              <a:rPr lang="tr-TR" sz="2800" b="1" dirty="0"/>
              <a:t>(2 yıllık)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2729672" y="2106357"/>
            <a:ext cx="662758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Alternatif Enerji Kaynakları Teknolojisi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Elektrik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Elektrik enerjisi üretim, iletim ve dağıtımı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Elektrikli cihaz teknolojisi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Elektromekanik taşıyıcılar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Elektronik haberleşme teknolojisi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Elektronik teknolojisi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Enerji tesisleri işletmeciliği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/>
              <a:t>Kontrol ve otomasyon teknolojisi</a:t>
            </a:r>
            <a:endParaRPr lang="tr-TR" sz="2800" dirty="0"/>
          </a:p>
        </p:txBody>
      </p:sp>
      <p:sp>
        <p:nvSpPr>
          <p:cNvPr id="15" name="Altbilgi Yer Tutucusu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90387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839980" y="1318565"/>
            <a:ext cx="4065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/>
              <a:t>LİSANS PROGRAMI</a:t>
            </a:r>
          </a:p>
          <a:p>
            <a:pPr algn="ctr"/>
            <a:r>
              <a:rPr lang="tr-TR" sz="2800" b="1" dirty="0"/>
              <a:t>(4 Yıllık ve MTOK Avantajı)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3044465" y="3440481"/>
            <a:ext cx="64702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/>
              <a:t>Enerji Sistemleri Mühendisliği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/>
              <a:t>Elektrik – Elektronik Mühendisliği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/>
              <a:t>Elektronik ve Haberleşme Mühendisliği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/>
              <a:t>Makine Mühendisliği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708878" y="2707399"/>
            <a:ext cx="2946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/>
              <a:t>MTOK Avantajı ile;</a:t>
            </a:r>
          </a:p>
        </p:txBody>
      </p:sp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111738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203554" y="5171605"/>
            <a:ext cx="983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Temiz bir gelecekte enerjiniz eksik olmasın..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413686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46"/>
            <a:ext cx="12192000" cy="6903546"/>
          </a:xfrm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789735" y="1308517"/>
            <a:ext cx="7192617" cy="87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+mn-lt"/>
              </a:rPr>
              <a:t>GELECEĞİN MESLEĞİ </a:t>
            </a:r>
            <a:r>
              <a:rPr lang="tr-TR" sz="3600" b="1" dirty="0" smtClean="0">
                <a:latin typeface="+mn-lt"/>
              </a:rPr>
              <a:t>!</a:t>
            </a:r>
            <a:endParaRPr lang="tr-TR" sz="3600" b="1" dirty="0">
              <a:latin typeface="+mn-lt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518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63198" y="835706"/>
            <a:ext cx="9445486" cy="889968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latin typeface="+mn-lt"/>
              </a:rPr>
              <a:t>OKULUMUZDA </a:t>
            </a:r>
            <a:r>
              <a:rPr lang="tr-TR" sz="3600" b="1" dirty="0" smtClean="0">
                <a:latin typeface="+mn-lt"/>
              </a:rPr>
              <a:t>GÜNEŞ ENERJİ SİSTEMLERİ </a:t>
            </a:r>
            <a:br>
              <a:rPr lang="tr-TR" sz="3600" b="1" dirty="0" smtClean="0">
                <a:latin typeface="+mn-lt"/>
              </a:rPr>
            </a:br>
            <a:r>
              <a:rPr lang="tr-TR" sz="3600" b="1" dirty="0" smtClean="0">
                <a:latin typeface="+mn-lt"/>
              </a:rPr>
              <a:t>ALANINDAKİ ATÖLYELER;</a:t>
            </a:r>
            <a:endParaRPr lang="tr-TR" sz="3600" b="1" dirty="0">
              <a:latin typeface="+mn-lt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7414701" y="4643582"/>
            <a:ext cx="4082755" cy="1138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latin typeface="+mn-lt"/>
              </a:rPr>
              <a:t>TOPLAM 9 ADET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463198" y="2179552"/>
            <a:ext cx="9183031" cy="2703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3600" b="1" dirty="0" smtClean="0">
                <a:latin typeface="+mn-lt"/>
              </a:rPr>
              <a:t>2 Adet Güneş Enerji Santrali Kurulumu</a:t>
            </a:r>
            <a:endParaRPr lang="tr-TR" sz="3600" b="1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3600" b="1" dirty="0" smtClean="0">
                <a:latin typeface="+mn-lt"/>
              </a:rPr>
              <a:t>2 Adet </a:t>
            </a:r>
            <a:r>
              <a:rPr lang="tr-TR" sz="3600" b="1" dirty="0">
                <a:latin typeface="+mn-lt"/>
              </a:rPr>
              <a:t>Güneş Enerji Santrali İşletilmesi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3600" b="1" dirty="0">
                <a:latin typeface="+mn-lt"/>
              </a:rPr>
              <a:t>3 </a:t>
            </a:r>
            <a:r>
              <a:rPr lang="tr-TR" sz="3600" b="1" dirty="0" smtClean="0">
                <a:latin typeface="+mn-lt"/>
              </a:rPr>
              <a:t>Adet Yenilenebilir </a:t>
            </a:r>
            <a:r>
              <a:rPr lang="tr-TR" sz="3600" b="1" dirty="0">
                <a:latin typeface="+mn-lt"/>
              </a:rPr>
              <a:t>Enerji Sistemleri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3600" b="1" dirty="0" smtClean="0">
                <a:latin typeface="+mn-lt"/>
              </a:rPr>
              <a:t>1 Adet </a:t>
            </a:r>
            <a:r>
              <a:rPr lang="tr-TR" sz="3600" b="1" dirty="0">
                <a:latin typeface="+mn-lt"/>
              </a:rPr>
              <a:t>Güneş Enerji Santrali Temel Otomasyonu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r-TR" sz="3600" b="1" dirty="0" smtClean="0">
                <a:latin typeface="+mn-lt"/>
              </a:rPr>
              <a:t>1 Adet </a:t>
            </a:r>
            <a:r>
              <a:rPr lang="tr-TR" sz="3600" b="1" dirty="0">
                <a:latin typeface="+mn-lt"/>
              </a:rPr>
              <a:t>Güneş Enerji Santrali İleri </a:t>
            </a:r>
            <a:r>
              <a:rPr lang="tr-TR" sz="3600" b="1" dirty="0" smtClean="0">
                <a:latin typeface="+mn-lt"/>
              </a:rPr>
              <a:t>Otomasyonu</a:t>
            </a:r>
            <a:endParaRPr lang="tr-TR" sz="3600" b="1" dirty="0">
              <a:latin typeface="+mn-lt"/>
            </a:endParaRPr>
          </a:p>
        </p:txBody>
      </p:sp>
      <p:sp>
        <p:nvSpPr>
          <p:cNvPr id="13" name="Altbilgi Yer Tutucusu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1642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360"/>
            <a:ext cx="12192000" cy="5883639"/>
          </a:xfrm>
        </p:spPr>
      </p:pic>
      <p:sp>
        <p:nvSpPr>
          <p:cNvPr id="7" name="Metin kutusu 6"/>
          <p:cNvSpPr txBox="1"/>
          <p:nvPr/>
        </p:nvSpPr>
        <p:spPr>
          <a:xfrm>
            <a:off x="2413417" y="209862"/>
            <a:ext cx="7015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GES KURULUM ATÖLYESİ</a:t>
            </a:r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52086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4" y="1304063"/>
            <a:ext cx="9923488" cy="555393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568169" y="404734"/>
            <a:ext cx="917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GES TEMEL OTOMASYON LABORATUVARI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407663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3" y="1139456"/>
            <a:ext cx="9695428" cy="5718544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449289" y="314793"/>
            <a:ext cx="7015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GES İLERİ OTOMASYON LABORATUVARI</a:t>
            </a:r>
          </a:p>
        </p:txBody>
      </p:sp>
      <p:sp>
        <p:nvSpPr>
          <p:cNvPr id="9" name="Altbilgi Yer Tutucusu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470064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1" y="1049471"/>
            <a:ext cx="9953469" cy="580853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368446" y="239842"/>
            <a:ext cx="7495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4KW GÜNEŞ SANTRAL UYGULAMA ALANI</a:t>
            </a: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352694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latin typeface="+mn-lt"/>
              </a:rPr>
              <a:t>BU </a:t>
            </a:r>
            <a:r>
              <a:rPr lang="tr-TR" sz="4000" b="1" dirty="0" smtClean="0">
                <a:latin typeface="+mn-lt"/>
              </a:rPr>
              <a:t>DALDA </a:t>
            </a:r>
            <a:r>
              <a:rPr lang="tr-TR" sz="4000" b="1" dirty="0">
                <a:latin typeface="+mn-lt"/>
              </a:rPr>
              <a:t>HANGİ DERSLERİ GÖRÜRÜM?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MESLEK ELEKTRİK VE ELEKTRONİĞİ</a:t>
            </a:r>
          </a:p>
          <a:p>
            <a:r>
              <a:rPr lang="tr-TR" b="1" dirty="0" smtClean="0"/>
              <a:t>TEKNİK RESİM</a:t>
            </a:r>
          </a:p>
          <a:p>
            <a:r>
              <a:rPr lang="tr-TR" b="1" dirty="0" smtClean="0"/>
              <a:t>YENİLENEBİLİR </a:t>
            </a:r>
            <a:r>
              <a:rPr lang="tr-TR" b="1" smtClean="0"/>
              <a:t>ENERJİ </a:t>
            </a:r>
            <a:r>
              <a:rPr lang="tr-TR" b="1" smtClean="0"/>
              <a:t>SİSTEMLERİ ATÖLYESİ</a:t>
            </a:r>
            <a:endParaRPr lang="tr-TR" b="1" dirty="0"/>
          </a:p>
          <a:p>
            <a:r>
              <a:rPr lang="tr-TR" b="1" dirty="0" smtClean="0"/>
              <a:t>SANTRAL </a:t>
            </a:r>
            <a:r>
              <a:rPr lang="tr-TR" b="1" dirty="0"/>
              <a:t>KURULUMU</a:t>
            </a:r>
          </a:p>
          <a:p>
            <a:r>
              <a:rPr lang="tr-TR" b="1" dirty="0"/>
              <a:t>SANTRAL İŞLETİLMESİ</a:t>
            </a:r>
          </a:p>
          <a:p>
            <a:r>
              <a:rPr lang="tr-TR" b="1" dirty="0"/>
              <a:t>SANTRAL TEMEL OTOMASYONU</a:t>
            </a:r>
          </a:p>
          <a:p>
            <a:r>
              <a:rPr lang="tr-TR" b="1" dirty="0"/>
              <a:t>SANTRAL İLERİ OTOMASYONU</a:t>
            </a:r>
          </a:p>
          <a:p>
            <a:r>
              <a:rPr lang="tr-TR" b="1" dirty="0"/>
              <a:t>BİLGİSAYAR DESTEKLİ ÜÇ BOYUTLU MODELLEME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20742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1" y="0"/>
            <a:ext cx="10133351" cy="6858000"/>
          </a:xfrm>
          <a:prstGeom prst="rect">
            <a:avLst/>
          </a:prstGeom>
        </p:spPr>
      </p:pic>
      <p:sp>
        <p:nvSpPr>
          <p:cNvPr id="7" name="Altbilgi Yer Tutucus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YENİLENEBİLİR ENERJİ TEKNOLOJİLERİ</a:t>
            </a:r>
          </a:p>
        </p:txBody>
      </p:sp>
    </p:spTree>
    <p:extLst>
      <p:ext uri="{BB962C8B-B14F-4D97-AF65-F5344CB8AC3E}">
        <p14:creationId xmlns:p14="http://schemas.microsoft.com/office/powerpoint/2010/main" val="1619048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296</Words>
  <Application>Microsoft Office PowerPoint</Application>
  <PresentationFormat>Geniş ekran</PresentationFormat>
  <Paragraphs>78</Paragraphs>
  <Slides>19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Teması</vt:lpstr>
      <vt:lpstr>DR. NUREDDİN ERK- PERİHAN ERK MESLEKİ VE TEKNİK ANADOLU LİSESİ</vt:lpstr>
      <vt:lpstr>PowerPoint Sunusu</vt:lpstr>
      <vt:lpstr>OKULUMUZDA GÜNEŞ ENERJİ SİSTEMLERİ  ALANINDAKİ ATÖLYELER;</vt:lpstr>
      <vt:lpstr>PowerPoint Sunusu</vt:lpstr>
      <vt:lpstr>PowerPoint Sunusu</vt:lpstr>
      <vt:lpstr>PowerPoint Sunusu</vt:lpstr>
      <vt:lpstr>PowerPoint Sunusu</vt:lpstr>
      <vt:lpstr>BU DALDA HANGİ DERSLERİ GÖRÜRÜM?</vt:lpstr>
      <vt:lpstr>PowerPoint Sunusu</vt:lpstr>
      <vt:lpstr>PowerPoint Sunusu</vt:lpstr>
      <vt:lpstr>PowerPoint Sunusu</vt:lpstr>
      <vt:lpstr>PowerPoint Sunusu</vt:lpstr>
      <vt:lpstr>PowerPoint Sunusu</vt:lpstr>
      <vt:lpstr>ÖĞRENCİLERİN SAHİP OLACAKLARI BECERİ ALANLARI</vt:lpstr>
      <vt:lpstr>İŞ HAYATINDA NELER YAPABİLİRİM?</vt:lpstr>
      <vt:lpstr>ÜST ÖĞRETİMDE NELER YAPABİLİRİM?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NUREDDİN ERK- PERİHAN ERK MESLEKİ VE TEKNİK ANADOLU LİSESİ</dc:title>
  <dc:creator>Eray</dc:creator>
  <cp:lastModifiedBy>ronaldinho424</cp:lastModifiedBy>
  <cp:revision>25</cp:revision>
  <dcterms:created xsi:type="dcterms:W3CDTF">2020-09-09T21:33:09Z</dcterms:created>
  <dcterms:modified xsi:type="dcterms:W3CDTF">2021-06-09T20:45:21Z</dcterms:modified>
</cp:coreProperties>
</file>