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58" r:id="rId3"/>
    <p:sldId id="257" r:id="rId4"/>
    <p:sldId id="296" r:id="rId5"/>
    <p:sldId id="295" r:id="rId6"/>
    <p:sldId id="259" r:id="rId7"/>
    <p:sldId id="260" r:id="rId8"/>
    <p:sldId id="261" r:id="rId9"/>
    <p:sldId id="297" r:id="rId10"/>
    <p:sldId id="298" r:id="rId11"/>
    <p:sldId id="300" r:id="rId12"/>
    <p:sldId id="301" r:id="rId13"/>
    <p:sldId id="302" r:id="rId14"/>
    <p:sldId id="304" r:id="rId15"/>
    <p:sldId id="305" r:id="rId16"/>
    <p:sldId id="262" r:id="rId17"/>
    <p:sldId id="306" r:id="rId18"/>
    <p:sldId id="307" r:id="rId19"/>
    <p:sldId id="308" r:id="rId20"/>
    <p:sldId id="309" r:id="rId21"/>
    <p:sldId id="310" r:id="rId22"/>
    <p:sldId id="311" r:id="rId23"/>
    <p:sldId id="312" r:id="rId24"/>
    <p:sldId id="313" r:id="rId25"/>
    <p:sldId id="314" r:id="rId26"/>
    <p:sldId id="315" r:id="rId27"/>
    <p:sldId id="317" r:id="rId28"/>
    <p:sldId id="321" r:id="rId29"/>
    <p:sldId id="320" r:id="rId30"/>
  </p:sldIdLst>
  <p:sldSz cx="9144000" cy="5143500" type="screen16x9"/>
  <p:notesSz cx="6858000" cy="9144000"/>
  <p:embeddedFontLst>
    <p:embeddedFont>
      <p:font typeface="Trebuchet MS" panose="020B0603020202020204" pitchFamily="34" charset="0"/>
      <p:regular r:id="rId32"/>
      <p:bold r:id="rId33"/>
      <p:italic r:id="rId34"/>
      <p:boldItalic r:id="rId35"/>
    </p:embeddedFont>
    <p:embeddedFont>
      <p:font typeface="Red Hat Display" panose="020B0604020202020204" charset="-94"/>
      <p:regular r:id="rId36"/>
      <p:bold r:id="rId37"/>
      <p:italic r:id="rId38"/>
      <p:boldItalic r:id="rId39"/>
    </p:embeddedFont>
    <p:embeddedFont>
      <p:font typeface="Wingdings 3" panose="05040102010807070707" pitchFamily="18" charset="2"/>
      <p:regular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38A07-D7B8-4D88-859F-E63A7DEED6EB}">
  <a:tblStyle styleId="{67F38A07-D7B8-4D88-859F-E63A7DEED6E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0AF5C-1CCD-4E7A-9779-E25E6EAF9B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2.png"/><Relationship Id="rId6"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2.png"/><Relationship Id="rId6"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2B53C-ECE0-4942-8B2E-DF8947D1EFDC}" type="doc">
      <dgm:prSet loTypeId="urn:microsoft.com/office/officeart/2009/layout/CirclePictureHierarchy" loCatId="hierarchy" qsTypeId="urn:microsoft.com/office/officeart/2005/8/quickstyle/simple4" qsCatId="simple" csTypeId="urn:microsoft.com/office/officeart/2005/8/colors/accent4_4" csCatId="accent4" phldr="1"/>
      <dgm:spPr/>
      <dgm:t>
        <a:bodyPr/>
        <a:lstStyle/>
        <a:p>
          <a:endParaRPr lang="tr-TR"/>
        </a:p>
      </dgm:t>
    </dgm:pt>
    <dgm:pt modelId="{EC0CEAF0-D2DD-429A-A59D-8DF64A4A7012}">
      <dgm:prSet phldrT="[Metin]"/>
      <dgm:spPr/>
      <dgm:t>
        <a:bodyPr/>
        <a:lstStyle/>
        <a:p>
          <a:r>
            <a:rPr lang="tr-TR" dirty="0"/>
            <a:t>Bilişim Teknolojileri</a:t>
          </a:r>
        </a:p>
      </dgm:t>
    </dgm:pt>
    <dgm:pt modelId="{30CCC19E-21BE-4D48-98FF-4971E8FEF18A}" type="parTrans" cxnId="{9BF348D5-65A1-4137-87F2-58021AB33378}">
      <dgm:prSet/>
      <dgm:spPr/>
      <dgm:t>
        <a:bodyPr/>
        <a:lstStyle/>
        <a:p>
          <a:endParaRPr lang="tr-TR"/>
        </a:p>
      </dgm:t>
    </dgm:pt>
    <dgm:pt modelId="{27AF7D05-89CE-456A-8CA8-F316A7442798}" type="sibTrans" cxnId="{9BF348D5-65A1-4137-87F2-58021AB33378}">
      <dgm:prSet/>
      <dgm:spPr/>
      <dgm:t>
        <a:bodyPr/>
        <a:lstStyle/>
        <a:p>
          <a:endParaRPr lang="tr-TR"/>
        </a:p>
      </dgm:t>
    </dgm:pt>
    <dgm:pt modelId="{2C16E01E-C522-4DB7-8E47-A82F15501C0D}">
      <dgm:prSet phldrT="[Metin]"/>
      <dgm:spPr/>
      <dgm:t>
        <a:bodyPr/>
        <a:lstStyle/>
        <a:p>
          <a:r>
            <a:rPr lang="tr-TR" dirty="0"/>
            <a:t>Ağ İşletmenliği</a:t>
          </a:r>
        </a:p>
      </dgm:t>
    </dgm:pt>
    <dgm:pt modelId="{EED45A73-6AB2-4B92-9753-36B7D9D5135B}" type="parTrans" cxnId="{8C7FC4C5-31C1-4EB4-AF9B-8B8960868C43}">
      <dgm:prSet/>
      <dgm:spPr/>
      <dgm:t>
        <a:bodyPr/>
        <a:lstStyle/>
        <a:p>
          <a:endParaRPr lang="tr-TR"/>
        </a:p>
      </dgm:t>
    </dgm:pt>
    <dgm:pt modelId="{F19F2C98-A869-407A-93BD-E22CC3C6FE89}" type="sibTrans" cxnId="{8C7FC4C5-31C1-4EB4-AF9B-8B8960868C43}">
      <dgm:prSet/>
      <dgm:spPr/>
      <dgm:t>
        <a:bodyPr/>
        <a:lstStyle/>
        <a:p>
          <a:endParaRPr lang="tr-TR"/>
        </a:p>
      </dgm:t>
    </dgm:pt>
    <dgm:pt modelId="{F1AAF8D6-794B-4033-AA1F-DB8FC417C3C1}">
      <dgm:prSet phldrT="[Metin]"/>
      <dgm:spPr/>
      <dgm:t>
        <a:bodyPr/>
        <a:lstStyle/>
        <a:p>
          <a:r>
            <a:rPr lang="tr-TR" dirty="0"/>
            <a:t>Bilgisayar Teknik Servis</a:t>
          </a:r>
        </a:p>
      </dgm:t>
    </dgm:pt>
    <dgm:pt modelId="{BE2E39FB-345E-47D8-994A-2E463650F34B}" type="parTrans" cxnId="{1F90D82F-9084-4385-B1EC-48A8C8A17CBE}">
      <dgm:prSet/>
      <dgm:spPr/>
      <dgm:t>
        <a:bodyPr/>
        <a:lstStyle/>
        <a:p>
          <a:endParaRPr lang="tr-TR"/>
        </a:p>
      </dgm:t>
    </dgm:pt>
    <dgm:pt modelId="{9A8C83D7-671D-443A-995C-D897AABD9B0B}" type="sibTrans" cxnId="{1F90D82F-9084-4385-B1EC-48A8C8A17CBE}">
      <dgm:prSet/>
      <dgm:spPr/>
      <dgm:t>
        <a:bodyPr/>
        <a:lstStyle/>
        <a:p>
          <a:endParaRPr lang="tr-TR"/>
        </a:p>
      </dgm:t>
    </dgm:pt>
    <dgm:pt modelId="{26C5E026-554D-49D0-A758-C9D16E73C9C9}">
      <dgm:prSet phldrT="[Metin]"/>
      <dgm:spPr/>
      <dgm:t>
        <a:bodyPr/>
        <a:lstStyle/>
        <a:p>
          <a:r>
            <a:rPr lang="tr-TR" dirty="0"/>
            <a:t>Veritabanı Programcılığı</a:t>
          </a:r>
        </a:p>
      </dgm:t>
    </dgm:pt>
    <dgm:pt modelId="{70F02169-074C-431A-808E-1668C47BF569}" type="parTrans" cxnId="{B5C4709E-0428-441D-931D-572111733269}">
      <dgm:prSet/>
      <dgm:spPr/>
      <dgm:t>
        <a:bodyPr/>
        <a:lstStyle/>
        <a:p>
          <a:endParaRPr lang="tr-TR"/>
        </a:p>
      </dgm:t>
    </dgm:pt>
    <dgm:pt modelId="{6C82C1E4-0709-4A7F-96BA-626C42FEA79C}" type="sibTrans" cxnId="{B5C4709E-0428-441D-931D-572111733269}">
      <dgm:prSet/>
      <dgm:spPr/>
      <dgm:t>
        <a:bodyPr/>
        <a:lstStyle/>
        <a:p>
          <a:endParaRPr lang="tr-TR"/>
        </a:p>
      </dgm:t>
    </dgm:pt>
    <dgm:pt modelId="{5A93F130-9D9A-4EA7-8FB1-EBEC48E4BECA}">
      <dgm:prSet phldrT="[Metin]"/>
      <dgm:spPr/>
      <dgm:t>
        <a:bodyPr/>
        <a:lstStyle/>
        <a:p>
          <a:r>
            <a:rPr lang="tr-TR" dirty="0"/>
            <a:t>Web Programcılığı</a:t>
          </a:r>
        </a:p>
      </dgm:t>
    </dgm:pt>
    <dgm:pt modelId="{0060CF2F-5802-409F-8319-89E54D8D989B}" type="parTrans" cxnId="{16C10081-6D1B-4189-ACE9-C7F82775768C}">
      <dgm:prSet/>
      <dgm:spPr/>
      <dgm:t>
        <a:bodyPr/>
        <a:lstStyle/>
        <a:p>
          <a:endParaRPr lang="tr-TR"/>
        </a:p>
      </dgm:t>
    </dgm:pt>
    <dgm:pt modelId="{D3B54362-8A6A-48DE-B2E5-BAE10F52B5E3}" type="sibTrans" cxnId="{16C10081-6D1B-4189-ACE9-C7F82775768C}">
      <dgm:prSet/>
      <dgm:spPr/>
      <dgm:t>
        <a:bodyPr/>
        <a:lstStyle/>
        <a:p>
          <a:endParaRPr lang="tr-TR"/>
        </a:p>
      </dgm:t>
    </dgm:pt>
    <dgm:pt modelId="{D975D67F-A387-44C5-B0EF-BF62CD9113C0}" type="pres">
      <dgm:prSet presAssocID="{9D42B53C-ECE0-4942-8B2E-DF8947D1EFDC}" presName="hierChild1" presStyleCnt="0">
        <dgm:presLayoutVars>
          <dgm:chPref val="1"/>
          <dgm:dir/>
          <dgm:animOne val="branch"/>
          <dgm:animLvl val="lvl"/>
          <dgm:resizeHandles/>
        </dgm:presLayoutVars>
      </dgm:prSet>
      <dgm:spPr/>
      <dgm:t>
        <a:bodyPr/>
        <a:lstStyle/>
        <a:p>
          <a:endParaRPr lang="tr-TR"/>
        </a:p>
      </dgm:t>
    </dgm:pt>
    <dgm:pt modelId="{DA14CA3E-F2F8-49AB-9B55-A2F4E0BE8F01}" type="pres">
      <dgm:prSet presAssocID="{EC0CEAF0-D2DD-429A-A59D-8DF64A4A7012}" presName="hierRoot1" presStyleCnt="0"/>
      <dgm:spPr/>
    </dgm:pt>
    <dgm:pt modelId="{41941966-E99F-43C6-9F91-0D82EAE3CA5D}" type="pres">
      <dgm:prSet presAssocID="{EC0CEAF0-D2DD-429A-A59D-8DF64A4A7012}" presName="composite" presStyleCnt="0"/>
      <dgm:spPr/>
    </dgm:pt>
    <dgm:pt modelId="{13042365-1B0C-4E05-83AA-B1559FEAFF9D}" type="pres">
      <dgm:prSet presAssocID="{EC0CEAF0-D2DD-429A-A59D-8DF64A4A7012}"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Dizüstü bilgisayar"/>
        </a:ext>
      </dgm:extLst>
    </dgm:pt>
    <dgm:pt modelId="{EDA8B9AC-E797-4A01-B44D-47A57E67C263}" type="pres">
      <dgm:prSet presAssocID="{EC0CEAF0-D2DD-429A-A59D-8DF64A4A7012}" presName="text" presStyleLbl="revTx" presStyleIdx="0" presStyleCnt="5">
        <dgm:presLayoutVars>
          <dgm:chPref val="3"/>
        </dgm:presLayoutVars>
      </dgm:prSet>
      <dgm:spPr/>
      <dgm:t>
        <a:bodyPr/>
        <a:lstStyle/>
        <a:p>
          <a:endParaRPr lang="tr-TR"/>
        </a:p>
      </dgm:t>
    </dgm:pt>
    <dgm:pt modelId="{91CBDA5D-8520-4346-AF6E-B0FD04C77856}" type="pres">
      <dgm:prSet presAssocID="{EC0CEAF0-D2DD-429A-A59D-8DF64A4A7012}" presName="hierChild2" presStyleCnt="0"/>
      <dgm:spPr/>
    </dgm:pt>
    <dgm:pt modelId="{3704805A-65C0-44F8-A463-0779F36703A4}" type="pres">
      <dgm:prSet presAssocID="{EED45A73-6AB2-4B92-9753-36B7D9D5135B}" presName="Name10" presStyleLbl="parChTrans1D2" presStyleIdx="0" presStyleCnt="4"/>
      <dgm:spPr/>
      <dgm:t>
        <a:bodyPr/>
        <a:lstStyle/>
        <a:p>
          <a:endParaRPr lang="tr-TR"/>
        </a:p>
      </dgm:t>
    </dgm:pt>
    <dgm:pt modelId="{67917055-0626-42E4-B9A9-E274AC6699EB}" type="pres">
      <dgm:prSet presAssocID="{2C16E01E-C522-4DB7-8E47-A82F15501C0D}" presName="hierRoot2" presStyleCnt="0"/>
      <dgm:spPr/>
    </dgm:pt>
    <dgm:pt modelId="{14C3FF23-FE1D-40A6-BDCB-8E4D9B57EF7E}" type="pres">
      <dgm:prSet presAssocID="{2C16E01E-C522-4DB7-8E47-A82F15501C0D}" presName="composite2" presStyleCnt="0"/>
      <dgm:spPr/>
    </dgm:pt>
    <dgm:pt modelId="{A8BEBCAD-5634-46B9-976D-153D90170F89}" type="pres">
      <dgm:prSet presAssocID="{2C16E01E-C522-4DB7-8E47-A82F15501C0D}" presName="image2" presStyleLbl="node2"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Sunucu"/>
        </a:ext>
      </dgm:extLst>
    </dgm:pt>
    <dgm:pt modelId="{FCE1A471-EEE7-4FB0-B29B-66670ED0FA72}" type="pres">
      <dgm:prSet presAssocID="{2C16E01E-C522-4DB7-8E47-A82F15501C0D}" presName="text2" presStyleLbl="revTx" presStyleIdx="1" presStyleCnt="5">
        <dgm:presLayoutVars>
          <dgm:chPref val="3"/>
        </dgm:presLayoutVars>
      </dgm:prSet>
      <dgm:spPr/>
      <dgm:t>
        <a:bodyPr/>
        <a:lstStyle/>
        <a:p>
          <a:endParaRPr lang="tr-TR"/>
        </a:p>
      </dgm:t>
    </dgm:pt>
    <dgm:pt modelId="{DF0168AA-5A9C-4E7D-81D1-75AD9BA5ED49}" type="pres">
      <dgm:prSet presAssocID="{2C16E01E-C522-4DB7-8E47-A82F15501C0D}" presName="hierChild3" presStyleCnt="0"/>
      <dgm:spPr/>
    </dgm:pt>
    <dgm:pt modelId="{E95A74AE-F34C-475E-A11A-03E5E68AC67C}" type="pres">
      <dgm:prSet presAssocID="{BE2E39FB-345E-47D8-994A-2E463650F34B}" presName="Name10" presStyleLbl="parChTrans1D2" presStyleIdx="1" presStyleCnt="4"/>
      <dgm:spPr/>
      <dgm:t>
        <a:bodyPr/>
        <a:lstStyle/>
        <a:p>
          <a:endParaRPr lang="tr-TR"/>
        </a:p>
      </dgm:t>
    </dgm:pt>
    <dgm:pt modelId="{B8803D35-BDBA-4E01-A225-08C9A9440FCB}" type="pres">
      <dgm:prSet presAssocID="{F1AAF8D6-794B-4033-AA1F-DB8FC417C3C1}" presName="hierRoot2" presStyleCnt="0"/>
      <dgm:spPr/>
    </dgm:pt>
    <dgm:pt modelId="{8B724049-6F80-441B-9BE5-7A048BB50BFA}" type="pres">
      <dgm:prSet presAssocID="{F1AAF8D6-794B-4033-AA1F-DB8FC417C3C1}" presName="composite2" presStyleCnt="0"/>
      <dgm:spPr/>
    </dgm:pt>
    <dgm:pt modelId="{19699639-6DFD-455B-88D8-B9FC79280CD9}" type="pres">
      <dgm:prSet presAssocID="{F1AAF8D6-794B-4033-AA1F-DB8FC417C3C1}" presName="image2" presStyleLbl="node2"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İşlemci"/>
        </a:ext>
      </dgm:extLst>
    </dgm:pt>
    <dgm:pt modelId="{1FACD5AE-B0C7-467E-B634-53F6A92613D0}" type="pres">
      <dgm:prSet presAssocID="{F1AAF8D6-794B-4033-AA1F-DB8FC417C3C1}" presName="text2" presStyleLbl="revTx" presStyleIdx="2" presStyleCnt="5">
        <dgm:presLayoutVars>
          <dgm:chPref val="3"/>
        </dgm:presLayoutVars>
      </dgm:prSet>
      <dgm:spPr/>
      <dgm:t>
        <a:bodyPr/>
        <a:lstStyle/>
        <a:p>
          <a:endParaRPr lang="tr-TR"/>
        </a:p>
      </dgm:t>
    </dgm:pt>
    <dgm:pt modelId="{EDFA90A4-4CD7-4A2F-B4A1-44BDE2629680}" type="pres">
      <dgm:prSet presAssocID="{F1AAF8D6-794B-4033-AA1F-DB8FC417C3C1}" presName="hierChild3" presStyleCnt="0"/>
      <dgm:spPr/>
    </dgm:pt>
    <dgm:pt modelId="{4AFA106F-C14E-4CE3-B3EA-D90ACDBC3D68}" type="pres">
      <dgm:prSet presAssocID="{70F02169-074C-431A-808E-1668C47BF569}" presName="Name10" presStyleLbl="parChTrans1D2" presStyleIdx="2" presStyleCnt="4"/>
      <dgm:spPr/>
      <dgm:t>
        <a:bodyPr/>
        <a:lstStyle/>
        <a:p>
          <a:endParaRPr lang="tr-TR"/>
        </a:p>
      </dgm:t>
    </dgm:pt>
    <dgm:pt modelId="{E311ACA1-B5BB-43F3-91D0-6EDFC71F0B91}" type="pres">
      <dgm:prSet presAssocID="{26C5E026-554D-49D0-A758-C9D16E73C9C9}" presName="hierRoot2" presStyleCnt="0"/>
      <dgm:spPr/>
    </dgm:pt>
    <dgm:pt modelId="{BECE80B2-5760-48B9-BE74-F1E7D23E26EA}" type="pres">
      <dgm:prSet presAssocID="{26C5E026-554D-49D0-A758-C9D16E73C9C9}" presName="composite2" presStyleCnt="0"/>
      <dgm:spPr/>
    </dgm:pt>
    <dgm:pt modelId="{87792288-74B1-4830-ABCD-E09C5828BFAA}" type="pres">
      <dgm:prSet presAssocID="{26C5E026-554D-49D0-A758-C9D16E73C9C9}" presName="image2" presStyleLbl="node2"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Veritabanı"/>
        </a:ext>
      </dgm:extLst>
    </dgm:pt>
    <dgm:pt modelId="{1715C0C2-37A2-4A0D-92C6-6F32990C3F98}" type="pres">
      <dgm:prSet presAssocID="{26C5E026-554D-49D0-A758-C9D16E73C9C9}" presName="text2" presStyleLbl="revTx" presStyleIdx="3" presStyleCnt="5">
        <dgm:presLayoutVars>
          <dgm:chPref val="3"/>
        </dgm:presLayoutVars>
      </dgm:prSet>
      <dgm:spPr/>
      <dgm:t>
        <a:bodyPr/>
        <a:lstStyle/>
        <a:p>
          <a:endParaRPr lang="tr-TR"/>
        </a:p>
      </dgm:t>
    </dgm:pt>
    <dgm:pt modelId="{459C6BB7-CD0A-49D9-B09B-CB4DEA17BC52}" type="pres">
      <dgm:prSet presAssocID="{26C5E026-554D-49D0-A758-C9D16E73C9C9}" presName="hierChild3" presStyleCnt="0"/>
      <dgm:spPr/>
    </dgm:pt>
    <dgm:pt modelId="{ACA78D5B-4684-4A6C-82DE-7FB82A4BA5BF}" type="pres">
      <dgm:prSet presAssocID="{0060CF2F-5802-409F-8319-89E54D8D989B}" presName="Name10" presStyleLbl="parChTrans1D2" presStyleIdx="3" presStyleCnt="4"/>
      <dgm:spPr/>
      <dgm:t>
        <a:bodyPr/>
        <a:lstStyle/>
        <a:p>
          <a:endParaRPr lang="tr-TR"/>
        </a:p>
      </dgm:t>
    </dgm:pt>
    <dgm:pt modelId="{019B9772-601B-440F-A2EF-C10A5D719AE1}" type="pres">
      <dgm:prSet presAssocID="{5A93F130-9D9A-4EA7-8FB1-EBEC48E4BECA}" presName="hierRoot2" presStyleCnt="0"/>
      <dgm:spPr/>
    </dgm:pt>
    <dgm:pt modelId="{213A0086-44EA-4230-8620-227390A8930F}" type="pres">
      <dgm:prSet presAssocID="{5A93F130-9D9A-4EA7-8FB1-EBEC48E4BECA}" presName="composite2" presStyleCnt="0"/>
      <dgm:spPr/>
    </dgm:pt>
    <dgm:pt modelId="{23580F58-C593-4D78-9036-6FAEC19CBFDA}" type="pres">
      <dgm:prSet presAssocID="{5A93F130-9D9A-4EA7-8FB1-EBEC48E4BECA}" presName="image2" presStyleLbl="node2"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dgm:spPr>
      <dgm:extLst>
        <a:ext uri="{E40237B7-FDA0-4F09-8148-C483321AD2D9}">
          <dgm14:cNvPr xmlns:dgm14="http://schemas.microsoft.com/office/drawing/2010/diagram" id="0" name="" descr="Web tasarımı"/>
        </a:ext>
      </dgm:extLst>
    </dgm:pt>
    <dgm:pt modelId="{8B322D98-5DB7-4791-97DC-A4D227907D40}" type="pres">
      <dgm:prSet presAssocID="{5A93F130-9D9A-4EA7-8FB1-EBEC48E4BECA}" presName="text2" presStyleLbl="revTx" presStyleIdx="4" presStyleCnt="5">
        <dgm:presLayoutVars>
          <dgm:chPref val="3"/>
        </dgm:presLayoutVars>
      </dgm:prSet>
      <dgm:spPr/>
      <dgm:t>
        <a:bodyPr/>
        <a:lstStyle/>
        <a:p>
          <a:endParaRPr lang="tr-TR"/>
        </a:p>
      </dgm:t>
    </dgm:pt>
    <dgm:pt modelId="{4BAFB9A7-6B4C-4067-B6A7-08FD152D6A48}" type="pres">
      <dgm:prSet presAssocID="{5A93F130-9D9A-4EA7-8FB1-EBEC48E4BECA}" presName="hierChild3" presStyleCnt="0"/>
      <dgm:spPr/>
    </dgm:pt>
  </dgm:ptLst>
  <dgm:cxnLst>
    <dgm:cxn modelId="{B5C4709E-0428-441D-931D-572111733269}" srcId="{EC0CEAF0-D2DD-429A-A59D-8DF64A4A7012}" destId="{26C5E026-554D-49D0-A758-C9D16E73C9C9}" srcOrd="2" destOrd="0" parTransId="{70F02169-074C-431A-808E-1668C47BF569}" sibTransId="{6C82C1E4-0709-4A7F-96BA-626C42FEA79C}"/>
    <dgm:cxn modelId="{3C2AAA34-1647-46F7-B433-21BA0AF712B6}" type="presOf" srcId="{26C5E026-554D-49D0-A758-C9D16E73C9C9}" destId="{1715C0C2-37A2-4A0D-92C6-6F32990C3F98}" srcOrd="0" destOrd="0" presId="urn:microsoft.com/office/officeart/2009/layout/CirclePictureHierarchy"/>
    <dgm:cxn modelId="{52B426EB-82A2-4CE6-A400-C72B77ADAE87}" type="presOf" srcId="{EED45A73-6AB2-4B92-9753-36B7D9D5135B}" destId="{3704805A-65C0-44F8-A463-0779F36703A4}" srcOrd="0" destOrd="0" presId="urn:microsoft.com/office/officeart/2009/layout/CirclePictureHierarchy"/>
    <dgm:cxn modelId="{8C7FC4C5-31C1-4EB4-AF9B-8B8960868C43}" srcId="{EC0CEAF0-D2DD-429A-A59D-8DF64A4A7012}" destId="{2C16E01E-C522-4DB7-8E47-A82F15501C0D}" srcOrd="0" destOrd="0" parTransId="{EED45A73-6AB2-4B92-9753-36B7D9D5135B}" sibTransId="{F19F2C98-A869-407A-93BD-E22CC3C6FE89}"/>
    <dgm:cxn modelId="{429CA1EC-40E4-48CD-B521-55B4E5EA4426}" type="presOf" srcId="{F1AAF8D6-794B-4033-AA1F-DB8FC417C3C1}" destId="{1FACD5AE-B0C7-467E-B634-53F6A92613D0}" srcOrd="0" destOrd="0" presId="urn:microsoft.com/office/officeart/2009/layout/CirclePictureHierarchy"/>
    <dgm:cxn modelId="{924808DA-BFEF-4B8B-BE2F-AB2A92758477}" type="presOf" srcId="{BE2E39FB-345E-47D8-994A-2E463650F34B}" destId="{E95A74AE-F34C-475E-A11A-03E5E68AC67C}" srcOrd="0" destOrd="0" presId="urn:microsoft.com/office/officeart/2009/layout/CirclePictureHierarchy"/>
    <dgm:cxn modelId="{DE9B020F-722D-4F95-8DE3-0DA2B8C2CE11}" type="presOf" srcId="{0060CF2F-5802-409F-8319-89E54D8D989B}" destId="{ACA78D5B-4684-4A6C-82DE-7FB82A4BA5BF}" srcOrd="0" destOrd="0" presId="urn:microsoft.com/office/officeart/2009/layout/CirclePictureHierarchy"/>
    <dgm:cxn modelId="{9BF348D5-65A1-4137-87F2-58021AB33378}" srcId="{9D42B53C-ECE0-4942-8B2E-DF8947D1EFDC}" destId="{EC0CEAF0-D2DD-429A-A59D-8DF64A4A7012}" srcOrd="0" destOrd="0" parTransId="{30CCC19E-21BE-4D48-98FF-4971E8FEF18A}" sibTransId="{27AF7D05-89CE-456A-8CA8-F316A7442798}"/>
    <dgm:cxn modelId="{1AA4BC7E-474C-4D27-8308-72BF063704B9}" type="presOf" srcId="{70F02169-074C-431A-808E-1668C47BF569}" destId="{4AFA106F-C14E-4CE3-B3EA-D90ACDBC3D68}" srcOrd="0" destOrd="0" presId="urn:microsoft.com/office/officeart/2009/layout/CirclePictureHierarchy"/>
    <dgm:cxn modelId="{7976B59B-5676-4B56-88DE-34486B2793BD}" type="presOf" srcId="{EC0CEAF0-D2DD-429A-A59D-8DF64A4A7012}" destId="{EDA8B9AC-E797-4A01-B44D-47A57E67C263}" srcOrd="0" destOrd="0" presId="urn:microsoft.com/office/officeart/2009/layout/CirclePictureHierarchy"/>
    <dgm:cxn modelId="{47C5B1CE-3A39-4B45-B489-E7C9A58766CD}" type="presOf" srcId="{2C16E01E-C522-4DB7-8E47-A82F15501C0D}" destId="{FCE1A471-EEE7-4FB0-B29B-66670ED0FA72}" srcOrd="0" destOrd="0" presId="urn:microsoft.com/office/officeart/2009/layout/CirclePictureHierarchy"/>
    <dgm:cxn modelId="{1F90D82F-9084-4385-B1EC-48A8C8A17CBE}" srcId="{EC0CEAF0-D2DD-429A-A59D-8DF64A4A7012}" destId="{F1AAF8D6-794B-4033-AA1F-DB8FC417C3C1}" srcOrd="1" destOrd="0" parTransId="{BE2E39FB-345E-47D8-994A-2E463650F34B}" sibTransId="{9A8C83D7-671D-443A-995C-D897AABD9B0B}"/>
    <dgm:cxn modelId="{E514ACED-0339-4232-AE05-9D5018A67E31}" type="presOf" srcId="{5A93F130-9D9A-4EA7-8FB1-EBEC48E4BECA}" destId="{8B322D98-5DB7-4791-97DC-A4D227907D40}" srcOrd="0" destOrd="0" presId="urn:microsoft.com/office/officeart/2009/layout/CirclePictureHierarchy"/>
    <dgm:cxn modelId="{0F8943D5-55F3-42C1-866D-70A4939D94CE}" type="presOf" srcId="{9D42B53C-ECE0-4942-8B2E-DF8947D1EFDC}" destId="{D975D67F-A387-44C5-B0EF-BF62CD9113C0}" srcOrd="0" destOrd="0" presId="urn:microsoft.com/office/officeart/2009/layout/CirclePictureHierarchy"/>
    <dgm:cxn modelId="{16C10081-6D1B-4189-ACE9-C7F82775768C}" srcId="{EC0CEAF0-D2DD-429A-A59D-8DF64A4A7012}" destId="{5A93F130-9D9A-4EA7-8FB1-EBEC48E4BECA}" srcOrd="3" destOrd="0" parTransId="{0060CF2F-5802-409F-8319-89E54D8D989B}" sibTransId="{D3B54362-8A6A-48DE-B2E5-BAE10F52B5E3}"/>
    <dgm:cxn modelId="{798963E5-4CAE-4B24-A399-707A2352E689}" type="presParOf" srcId="{D975D67F-A387-44C5-B0EF-BF62CD9113C0}" destId="{DA14CA3E-F2F8-49AB-9B55-A2F4E0BE8F01}" srcOrd="0" destOrd="0" presId="urn:microsoft.com/office/officeart/2009/layout/CirclePictureHierarchy"/>
    <dgm:cxn modelId="{A2037C45-5DBA-4B8C-9F6B-1D6E7230468C}" type="presParOf" srcId="{DA14CA3E-F2F8-49AB-9B55-A2F4E0BE8F01}" destId="{41941966-E99F-43C6-9F91-0D82EAE3CA5D}" srcOrd="0" destOrd="0" presId="urn:microsoft.com/office/officeart/2009/layout/CirclePictureHierarchy"/>
    <dgm:cxn modelId="{2DC8DDFD-9359-4A39-AF82-52AB47E643B8}" type="presParOf" srcId="{41941966-E99F-43C6-9F91-0D82EAE3CA5D}" destId="{13042365-1B0C-4E05-83AA-B1559FEAFF9D}" srcOrd="0" destOrd="0" presId="urn:microsoft.com/office/officeart/2009/layout/CirclePictureHierarchy"/>
    <dgm:cxn modelId="{47420C13-B89A-4B64-BD71-62661909DC2E}" type="presParOf" srcId="{41941966-E99F-43C6-9F91-0D82EAE3CA5D}" destId="{EDA8B9AC-E797-4A01-B44D-47A57E67C263}" srcOrd="1" destOrd="0" presId="urn:microsoft.com/office/officeart/2009/layout/CirclePictureHierarchy"/>
    <dgm:cxn modelId="{22E6DB30-9119-474A-85C1-A864921EEA80}" type="presParOf" srcId="{DA14CA3E-F2F8-49AB-9B55-A2F4E0BE8F01}" destId="{91CBDA5D-8520-4346-AF6E-B0FD04C77856}" srcOrd="1" destOrd="0" presId="urn:microsoft.com/office/officeart/2009/layout/CirclePictureHierarchy"/>
    <dgm:cxn modelId="{AB50CCB0-D098-495B-A7A0-14EE1AD8FEC2}" type="presParOf" srcId="{91CBDA5D-8520-4346-AF6E-B0FD04C77856}" destId="{3704805A-65C0-44F8-A463-0779F36703A4}" srcOrd="0" destOrd="0" presId="urn:microsoft.com/office/officeart/2009/layout/CirclePictureHierarchy"/>
    <dgm:cxn modelId="{595A0CB0-0146-461A-A060-C4B50A846421}" type="presParOf" srcId="{91CBDA5D-8520-4346-AF6E-B0FD04C77856}" destId="{67917055-0626-42E4-B9A9-E274AC6699EB}" srcOrd="1" destOrd="0" presId="urn:microsoft.com/office/officeart/2009/layout/CirclePictureHierarchy"/>
    <dgm:cxn modelId="{41C5AD84-07E2-464B-A8D9-858D37250178}" type="presParOf" srcId="{67917055-0626-42E4-B9A9-E274AC6699EB}" destId="{14C3FF23-FE1D-40A6-BDCB-8E4D9B57EF7E}" srcOrd="0" destOrd="0" presId="urn:microsoft.com/office/officeart/2009/layout/CirclePictureHierarchy"/>
    <dgm:cxn modelId="{93970A1D-A1BF-4DE7-B46F-2D80F4690DF5}" type="presParOf" srcId="{14C3FF23-FE1D-40A6-BDCB-8E4D9B57EF7E}" destId="{A8BEBCAD-5634-46B9-976D-153D90170F89}" srcOrd="0" destOrd="0" presId="urn:microsoft.com/office/officeart/2009/layout/CirclePictureHierarchy"/>
    <dgm:cxn modelId="{CA29E030-AC4D-4522-97D3-4BABA0F8A79D}" type="presParOf" srcId="{14C3FF23-FE1D-40A6-BDCB-8E4D9B57EF7E}" destId="{FCE1A471-EEE7-4FB0-B29B-66670ED0FA72}" srcOrd="1" destOrd="0" presId="urn:microsoft.com/office/officeart/2009/layout/CirclePictureHierarchy"/>
    <dgm:cxn modelId="{115015BE-A18A-4F73-A589-CD412C693D33}" type="presParOf" srcId="{67917055-0626-42E4-B9A9-E274AC6699EB}" destId="{DF0168AA-5A9C-4E7D-81D1-75AD9BA5ED49}" srcOrd="1" destOrd="0" presId="urn:microsoft.com/office/officeart/2009/layout/CirclePictureHierarchy"/>
    <dgm:cxn modelId="{21C3CB70-B717-4A22-A025-C13D4AF91FC5}" type="presParOf" srcId="{91CBDA5D-8520-4346-AF6E-B0FD04C77856}" destId="{E95A74AE-F34C-475E-A11A-03E5E68AC67C}" srcOrd="2" destOrd="0" presId="urn:microsoft.com/office/officeart/2009/layout/CirclePictureHierarchy"/>
    <dgm:cxn modelId="{489F3409-7EE4-48C3-B288-BDE2FC7C07CD}" type="presParOf" srcId="{91CBDA5D-8520-4346-AF6E-B0FD04C77856}" destId="{B8803D35-BDBA-4E01-A225-08C9A9440FCB}" srcOrd="3" destOrd="0" presId="urn:microsoft.com/office/officeart/2009/layout/CirclePictureHierarchy"/>
    <dgm:cxn modelId="{B5874FBE-39BA-4560-B927-39747ECF0627}" type="presParOf" srcId="{B8803D35-BDBA-4E01-A225-08C9A9440FCB}" destId="{8B724049-6F80-441B-9BE5-7A048BB50BFA}" srcOrd="0" destOrd="0" presId="urn:microsoft.com/office/officeart/2009/layout/CirclePictureHierarchy"/>
    <dgm:cxn modelId="{4429FBC0-17E4-49D1-AC70-F58D50672A50}" type="presParOf" srcId="{8B724049-6F80-441B-9BE5-7A048BB50BFA}" destId="{19699639-6DFD-455B-88D8-B9FC79280CD9}" srcOrd="0" destOrd="0" presId="urn:microsoft.com/office/officeart/2009/layout/CirclePictureHierarchy"/>
    <dgm:cxn modelId="{3281D3B8-5B5E-4E3F-87FE-5D64BF99144F}" type="presParOf" srcId="{8B724049-6F80-441B-9BE5-7A048BB50BFA}" destId="{1FACD5AE-B0C7-467E-B634-53F6A92613D0}" srcOrd="1" destOrd="0" presId="urn:microsoft.com/office/officeart/2009/layout/CirclePictureHierarchy"/>
    <dgm:cxn modelId="{19B1E8F1-29C9-4477-8AC5-4DECF50A4C0F}" type="presParOf" srcId="{B8803D35-BDBA-4E01-A225-08C9A9440FCB}" destId="{EDFA90A4-4CD7-4A2F-B4A1-44BDE2629680}" srcOrd="1" destOrd="0" presId="urn:microsoft.com/office/officeart/2009/layout/CirclePictureHierarchy"/>
    <dgm:cxn modelId="{6E34E4FC-BBAB-4635-A419-8AC5DB49A7D4}" type="presParOf" srcId="{91CBDA5D-8520-4346-AF6E-B0FD04C77856}" destId="{4AFA106F-C14E-4CE3-B3EA-D90ACDBC3D68}" srcOrd="4" destOrd="0" presId="urn:microsoft.com/office/officeart/2009/layout/CirclePictureHierarchy"/>
    <dgm:cxn modelId="{308A9FE9-EAB2-4473-9677-D78F8204B743}" type="presParOf" srcId="{91CBDA5D-8520-4346-AF6E-B0FD04C77856}" destId="{E311ACA1-B5BB-43F3-91D0-6EDFC71F0B91}" srcOrd="5" destOrd="0" presId="urn:microsoft.com/office/officeart/2009/layout/CirclePictureHierarchy"/>
    <dgm:cxn modelId="{C73A2A8D-25EA-40CF-9294-C6D84E17A91A}" type="presParOf" srcId="{E311ACA1-B5BB-43F3-91D0-6EDFC71F0B91}" destId="{BECE80B2-5760-48B9-BE74-F1E7D23E26EA}" srcOrd="0" destOrd="0" presId="urn:microsoft.com/office/officeart/2009/layout/CirclePictureHierarchy"/>
    <dgm:cxn modelId="{ACB297DA-7F94-4160-9440-6A15A17BEA6C}" type="presParOf" srcId="{BECE80B2-5760-48B9-BE74-F1E7D23E26EA}" destId="{87792288-74B1-4830-ABCD-E09C5828BFAA}" srcOrd="0" destOrd="0" presId="urn:microsoft.com/office/officeart/2009/layout/CirclePictureHierarchy"/>
    <dgm:cxn modelId="{5A8026D8-8F70-47E0-96FA-1CFCEDCE2A49}" type="presParOf" srcId="{BECE80B2-5760-48B9-BE74-F1E7D23E26EA}" destId="{1715C0C2-37A2-4A0D-92C6-6F32990C3F98}" srcOrd="1" destOrd="0" presId="urn:microsoft.com/office/officeart/2009/layout/CirclePictureHierarchy"/>
    <dgm:cxn modelId="{9908746C-6BB8-4EC1-A8E6-C52B4293BCC1}" type="presParOf" srcId="{E311ACA1-B5BB-43F3-91D0-6EDFC71F0B91}" destId="{459C6BB7-CD0A-49D9-B09B-CB4DEA17BC52}" srcOrd="1" destOrd="0" presId="urn:microsoft.com/office/officeart/2009/layout/CirclePictureHierarchy"/>
    <dgm:cxn modelId="{ED2FD9E2-39B0-4841-8E3B-42B2416E27E1}" type="presParOf" srcId="{91CBDA5D-8520-4346-AF6E-B0FD04C77856}" destId="{ACA78D5B-4684-4A6C-82DE-7FB82A4BA5BF}" srcOrd="6" destOrd="0" presId="urn:microsoft.com/office/officeart/2009/layout/CirclePictureHierarchy"/>
    <dgm:cxn modelId="{D76745D3-BA07-4568-AEBF-BC09D3A1E58C}" type="presParOf" srcId="{91CBDA5D-8520-4346-AF6E-B0FD04C77856}" destId="{019B9772-601B-440F-A2EF-C10A5D719AE1}" srcOrd="7" destOrd="0" presId="urn:microsoft.com/office/officeart/2009/layout/CirclePictureHierarchy"/>
    <dgm:cxn modelId="{9C524CD1-007D-4C9B-AE2A-BA4B4EDF9826}" type="presParOf" srcId="{019B9772-601B-440F-A2EF-C10A5D719AE1}" destId="{213A0086-44EA-4230-8620-227390A8930F}" srcOrd="0" destOrd="0" presId="urn:microsoft.com/office/officeart/2009/layout/CirclePictureHierarchy"/>
    <dgm:cxn modelId="{BAEC3937-DA88-4DD7-8ACD-DBBA0D0B1B3C}" type="presParOf" srcId="{213A0086-44EA-4230-8620-227390A8930F}" destId="{23580F58-C593-4D78-9036-6FAEC19CBFDA}" srcOrd="0" destOrd="0" presId="urn:microsoft.com/office/officeart/2009/layout/CirclePictureHierarchy"/>
    <dgm:cxn modelId="{CB32F2E9-DDD3-4966-9E70-33E194BF5E7D}" type="presParOf" srcId="{213A0086-44EA-4230-8620-227390A8930F}" destId="{8B322D98-5DB7-4791-97DC-A4D227907D40}" srcOrd="1" destOrd="0" presId="urn:microsoft.com/office/officeart/2009/layout/CirclePictureHierarchy"/>
    <dgm:cxn modelId="{9F97FFD4-6E96-408A-A215-E658099D65E8}" type="presParOf" srcId="{019B9772-601B-440F-A2EF-C10A5D719AE1}" destId="{4BAFB9A7-6B4C-4067-B6A7-08FD152D6A48}"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78D5B-4684-4A6C-82DE-7FB82A4BA5BF}">
      <dsp:nvSpPr>
        <dsp:cNvPr id="0" name=""/>
        <dsp:cNvSpPr/>
      </dsp:nvSpPr>
      <dsp:spPr>
        <a:xfrm>
          <a:off x="3173589" y="1356532"/>
          <a:ext cx="2828571" cy="216000"/>
        </a:xfrm>
        <a:custGeom>
          <a:avLst/>
          <a:gdLst/>
          <a:ahLst/>
          <a:cxnLst/>
          <a:rect l="0" t="0" r="0" b="0"/>
          <a:pathLst>
            <a:path>
              <a:moveTo>
                <a:pt x="0" y="0"/>
              </a:moveTo>
              <a:lnTo>
                <a:pt x="0" y="108857"/>
              </a:lnTo>
              <a:lnTo>
                <a:pt x="2828571" y="108857"/>
              </a:lnTo>
              <a:lnTo>
                <a:pt x="2828571" y="216000"/>
              </a:lnTo>
            </a:path>
          </a:pathLst>
        </a:custGeom>
        <a:noFill/>
        <a:ln w="12700" cap="rnd"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AFA106F-C14E-4CE3-B3EA-D90ACDBC3D68}">
      <dsp:nvSpPr>
        <dsp:cNvPr id="0" name=""/>
        <dsp:cNvSpPr/>
      </dsp:nvSpPr>
      <dsp:spPr>
        <a:xfrm>
          <a:off x="3173589" y="1356532"/>
          <a:ext cx="942857" cy="216000"/>
        </a:xfrm>
        <a:custGeom>
          <a:avLst/>
          <a:gdLst/>
          <a:ahLst/>
          <a:cxnLst/>
          <a:rect l="0" t="0" r="0" b="0"/>
          <a:pathLst>
            <a:path>
              <a:moveTo>
                <a:pt x="0" y="0"/>
              </a:moveTo>
              <a:lnTo>
                <a:pt x="0" y="108857"/>
              </a:lnTo>
              <a:lnTo>
                <a:pt x="942857" y="108857"/>
              </a:lnTo>
              <a:lnTo>
                <a:pt x="942857" y="216000"/>
              </a:lnTo>
            </a:path>
          </a:pathLst>
        </a:custGeom>
        <a:noFill/>
        <a:ln w="12700" cap="rnd"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5A74AE-F34C-475E-A11A-03E5E68AC67C}">
      <dsp:nvSpPr>
        <dsp:cNvPr id="0" name=""/>
        <dsp:cNvSpPr/>
      </dsp:nvSpPr>
      <dsp:spPr>
        <a:xfrm>
          <a:off x="2230732" y="1356532"/>
          <a:ext cx="942857" cy="216000"/>
        </a:xfrm>
        <a:custGeom>
          <a:avLst/>
          <a:gdLst/>
          <a:ahLst/>
          <a:cxnLst/>
          <a:rect l="0" t="0" r="0" b="0"/>
          <a:pathLst>
            <a:path>
              <a:moveTo>
                <a:pt x="942857" y="0"/>
              </a:moveTo>
              <a:lnTo>
                <a:pt x="942857" y="108857"/>
              </a:lnTo>
              <a:lnTo>
                <a:pt x="0" y="108857"/>
              </a:lnTo>
              <a:lnTo>
                <a:pt x="0" y="216000"/>
              </a:lnTo>
            </a:path>
          </a:pathLst>
        </a:custGeom>
        <a:noFill/>
        <a:ln w="12700" cap="rnd"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04805A-65C0-44F8-A463-0779F36703A4}">
      <dsp:nvSpPr>
        <dsp:cNvPr id="0" name=""/>
        <dsp:cNvSpPr/>
      </dsp:nvSpPr>
      <dsp:spPr>
        <a:xfrm>
          <a:off x="345018" y="1356532"/>
          <a:ext cx="2828571" cy="216000"/>
        </a:xfrm>
        <a:custGeom>
          <a:avLst/>
          <a:gdLst/>
          <a:ahLst/>
          <a:cxnLst/>
          <a:rect l="0" t="0" r="0" b="0"/>
          <a:pathLst>
            <a:path>
              <a:moveTo>
                <a:pt x="2828571" y="0"/>
              </a:moveTo>
              <a:lnTo>
                <a:pt x="2828571" y="108857"/>
              </a:lnTo>
              <a:lnTo>
                <a:pt x="0" y="108857"/>
              </a:lnTo>
              <a:lnTo>
                <a:pt x="0" y="216000"/>
              </a:lnTo>
            </a:path>
          </a:pathLst>
        </a:custGeom>
        <a:noFill/>
        <a:ln w="12700" cap="rnd"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042365-1B0C-4E05-83AA-B1559FEAFF9D}">
      <dsp:nvSpPr>
        <dsp:cNvPr id="0" name=""/>
        <dsp:cNvSpPr/>
      </dsp:nvSpPr>
      <dsp:spPr>
        <a:xfrm>
          <a:off x="2830732" y="670817"/>
          <a:ext cx="685714" cy="68571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A8B9AC-E797-4A01-B44D-47A57E67C263}">
      <dsp:nvSpPr>
        <dsp:cNvPr id="0" name=""/>
        <dsp:cNvSpPr/>
      </dsp:nvSpPr>
      <dsp:spPr>
        <a:xfrm>
          <a:off x="3516446" y="669103"/>
          <a:ext cx="1028571" cy="68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Bilişim Teknolojileri</a:t>
          </a:r>
        </a:p>
      </dsp:txBody>
      <dsp:txXfrm>
        <a:off x="3516446" y="669103"/>
        <a:ext cx="1028571" cy="685714"/>
      </dsp:txXfrm>
    </dsp:sp>
    <dsp:sp modelId="{A8BEBCAD-5634-46B9-976D-153D90170F89}">
      <dsp:nvSpPr>
        <dsp:cNvPr id="0" name=""/>
        <dsp:cNvSpPr/>
      </dsp:nvSpPr>
      <dsp:spPr>
        <a:xfrm>
          <a:off x="2160" y="1572532"/>
          <a:ext cx="685714" cy="68571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E1A471-EEE7-4FB0-B29B-66670ED0FA72}">
      <dsp:nvSpPr>
        <dsp:cNvPr id="0" name=""/>
        <dsp:cNvSpPr/>
      </dsp:nvSpPr>
      <dsp:spPr>
        <a:xfrm>
          <a:off x="687875" y="1570817"/>
          <a:ext cx="1028571" cy="68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Ağ İşletmenliği</a:t>
          </a:r>
        </a:p>
      </dsp:txBody>
      <dsp:txXfrm>
        <a:off x="687875" y="1570817"/>
        <a:ext cx="1028571" cy="685714"/>
      </dsp:txXfrm>
    </dsp:sp>
    <dsp:sp modelId="{19699639-6DFD-455B-88D8-B9FC79280CD9}">
      <dsp:nvSpPr>
        <dsp:cNvPr id="0" name=""/>
        <dsp:cNvSpPr/>
      </dsp:nvSpPr>
      <dsp:spPr>
        <a:xfrm>
          <a:off x="1887875" y="1572532"/>
          <a:ext cx="685714" cy="68571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ACD5AE-B0C7-467E-B634-53F6A92613D0}">
      <dsp:nvSpPr>
        <dsp:cNvPr id="0" name=""/>
        <dsp:cNvSpPr/>
      </dsp:nvSpPr>
      <dsp:spPr>
        <a:xfrm>
          <a:off x="2573589" y="1570817"/>
          <a:ext cx="1028571" cy="68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Bilgisayar Teknik Servis</a:t>
          </a:r>
        </a:p>
      </dsp:txBody>
      <dsp:txXfrm>
        <a:off x="2573589" y="1570817"/>
        <a:ext cx="1028571" cy="685714"/>
      </dsp:txXfrm>
    </dsp:sp>
    <dsp:sp modelId="{87792288-74B1-4830-ABCD-E09C5828BFAA}">
      <dsp:nvSpPr>
        <dsp:cNvPr id="0" name=""/>
        <dsp:cNvSpPr/>
      </dsp:nvSpPr>
      <dsp:spPr>
        <a:xfrm>
          <a:off x="3773589" y="1572532"/>
          <a:ext cx="685714" cy="68571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15C0C2-37A2-4A0D-92C6-6F32990C3F98}">
      <dsp:nvSpPr>
        <dsp:cNvPr id="0" name=""/>
        <dsp:cNvSpPr/>
      </dsp:nvSpPr>
      <dsp:spPr>
        <a:xfrm>
          <a:off x="4459304" y="1570817"/>
          <a:ext cx="1028571" cy="68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Veritabanı Programcılığı</a:t>
          </a:r>
        </a:p>
      </dsp:txBody>
      <dsp:txXfrm>
        <a:off x="4459304" y="1570817"/>
        <a:ext cx="1028571" cy="685714"/>
      </dsp:txXfrm>
    </dsp:sp>
    <dsp:sp modelId="{23580F58-C593-4D78-9036-6FAEC19CBFDA}">
      <dsp:nvSpPr>
        <dsp:cNvPr id="0" name=""/>
        <dsp:cNvSpPr/>
      </dsp:nvSpPr>
      <dsp:spPr>
        <a:xfrm>
          <a:off x="5659304" y="1572532"/>
          <a:ext cx="685714" cy="68571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322D98-5DB7-4791-97DC-A4D227907D40}">
      <dsp:nvSpPr>
        <dsp:cNvPr id="0" name=""/>
        <dsp:cNvSpPr/>
      </dsp:nvSpPr>
      <dsp:spPr>
        <a:xfrm>
          <a:off x="6345018" y="1570817"/>
          <a:ext cx="1028571" cy="685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Web Programcılığı</a:t>
          </a:r>
        </a:p>
      </dsp:txBody>
      <dsp:txXfrm>
        <a:off x="6345018" y="1570817"/>
        <a:ext cx="1028571" cy="685714"/>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63655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22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81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83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31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93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46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79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75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47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72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38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523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2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322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039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51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26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365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8333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5166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769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43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34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76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06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551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70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38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24067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29020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6275919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386278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58042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6265870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63725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855612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5"/>
            </a:gs>
            <a:gs pos="100000">
              <a:schemeClr val="accent4"/>
            </a:gs>
          </a:gsLst>
          <a:lin ang="18900044" scaled="0"/>
        </a:grad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4207975" y="1510600"/>
            <a:ext cx="4047900" cy="21222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extLst>
      <p:ext uri="{BB962C8B-B14F-4D97-AF65-F5344CB8AC3E}">
        <p14:creationId xmlns:p14="http://schemas.microsoft.com/office/powerpoint/2010/main" val="391085351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
        <p:cNvGrpSpPr/>
        <p:nvPr/>
      </p:nvGrpSpPr>
      <p:grpSpPr>
        <a:xfrm>
          <a:off x="0" y="0"/>
          <a:ext cx="0" cy="0"/>
          <a:chOff x="0" y="0"/>
          <a:chExt cx="0" cy="0"/>
        </a:xfrm>
      </p:grpSpPr>
      <p:sp>
        <p:nvSpPr>
          <p:cNvPr id="35" name="Google Shape;35;p6"/>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6"/>
          <p:cNvSpPr txBox="1">
            <a:spLocks noGrp="1"/>
          </p:cNvSpPr>
          <p:nvPr>
            <p:ph type="body" idx="1"/>
          </p:nvPr>
        </p:nvSpPr>
        <p:spPr>
          <a:xfrm>
            <a:off x="1044350"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7" name="Google Shape;37;p6"/>
          <p:cNvSpPr txBox="1">
            <a:spLocks noGrp="1"/>
          </p:cNvSpPr>
          <p:nvPr>
            <p:ph type="body" idx="2"/>
          </p:nvPr>
        </p:nvSpPr>
        <p:spPr>
          <a:xfrm>
            <a:off x="4884415" y="1468375"/>
            <a:ext cx="3367500" cy="289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8" name="Google Shape;38;p6"/>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7792098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chemeClr val="accent2"/>
            </a:gs>
          </a:gsLst>
          <a:lin ang="18900044" scaled="0"/>
        </a:gradFill>
        <a:effectLst/>
      </p:bgPr>
    </p:bg>
    <p:spTree>
      <p:nvGrpSpPr>
        <p:cNvPr id="1" name="Shape 13"/>
        <p:cNvGrpSpPr/>
        <p:nvPr/>
      </p:nvGrpSpPr>
      <p:grpSpPr>
        <a:xfrm>
          <a:off x="0" y="0"/>
          <a:ext cx="0" cy="0"/>
          <a:chOff x="0" y="0"/>
          <a:chExt cx="0" cy="0"/>
        </a:xfrm>
      </p:grpSpPr>
      <p:sp>
        <p:nvSpPr>
          <p:cNvPr id="16" name="Google Shape;16;p3"/>
          <p:cNvSpPr txBox="1">
            <a:spLocks noGrp="1"/>
          </p:cNvSpPr>
          <p:nvPr>
            <p:ph type="ctrTitle"/>
          </p:nvPr>
        </p:nvSpPr>
        <p:spPr>
          <a:xfrm>
            <a:off x="2475275" y="2003875"/>
            <a:ext cx="5813400" cy="668100"/>
          </a:xfrm>
          <a:prstGeom prst="rect">
            <a:avLst/>
          </a:prstGeom>
        </p:spPr>
        <p:txBody>
          <a:bodyPr spcFirstLastPara="1" wrap="square" lIns="0" tIns="0" rIns="0" bIns="0" anchor="b" anchorCtr="0">
            <a:noAutofit/>
          </a:bodyPr>
          <a:lstStyle>
            <a:lvl1pPr lvl="0" rtl="0">
              <a:spcBef>
                <a:spcPts val="0"/>
              </a:spcBef>
              <a:spcAft>
                <a:spcPts val="0"/>
              </a:spcAft>
              <a:buClr>
                <a:schemeClr val="accent5"/>
              </a:buClr>
              <a:buSzPts val="4400"/>
              <a:buNone/>
              <a:defRPr sz="4400">
                <a:solidFill>
                  <a:schemeClr val="accent5"/>
                </a:solidFill>
              </a:defRPr>
            </a:lvl1pPr>
            <a:lvl2pPr lvl="1" rtl="0">
              <a:spcBef>
                <a:spcPts val="0"/>
              </a:spcBef>
              <a:spcAft>
                <a:spcPts val="0"/>
              </a:spcAft>
              <a:buClr>
                <a:schemeClr val="accent5"/>
              </a:buClr>
              <a:buSzPts val="4400"/>
              <a:buNone/>
              <a:defRPr sz="4400">
                <a:solidFill>
                  <a:schemeClr val="accent5"/>
                </a:solidFill>
              </a:defRPr>
            </a:lvl2pPr>
            <a:lvl3pPr lvl="2" rtl="0">
              <a:spcBef>
                <a:spcPts val="0"/>
              </a:spcBef>
              <a:spcAft>
                <a:spcPts val="0"/>
              </a:spcAft>
              <a:buClr>
                <a:schemeClr val="accent5"/>
              </a:buClr>
              <a:buSzPts val="4400"/>
              <a:buNone/>
              <a:defRPr sz="4400">
                <a:solidFill>
                  <a:schemeClr val="accent5"/>
                </a:solidFill>
              </a:defRPr>
            </a:lvl3pPr>
            <a:lvl4pPr lvl="3" rtl="0">
              <a:spcBef>
                <a:spcPts val="0"/>
              </a:spcBef>
              <a:spcAft>
                <a:spcPts val="0"/>
              </a:spcAft>
              <a:buClr>
                <a:schemeClr val="accent5"/>
              </a:buClr>
              <a:buSzPts val="4400"/>
              <a:buNone/>
              <a:defRPr sz="4400">
                <a:solidFill>
                  <a:schemeClr val="accent5"/>
                </a:solidFill>
              </a:defRPr>
            </a:lvl4pPr>
            <a:lvl5pPr lvl="4" rtl="0">
              <a:spcBef>
                <a:spcPts val="0"/>
              </a:spcBef>
              <a:spcAft>
                <a:spcPts val="0"/>
              </a:spcAft>
              <a:buClr>
                <a:schemeClr val="accent5"/>
              </a:buClr>
              <a:buSzPts val="4400"/>
              <a:buNone/>
              <a:defRPr sz="4400">
                <a:solidFill>
                  <a:schemeClr val="accent5"/>
                </a:solidFill>
              </a:defRPr>
            </a:lvl5pPr>
            <a:lvl6pPr lvl="5" rtl="0">
              <a:spcBef>
                <a:spcPts val="0"/>
              </a:spcBef>
              <a:spcAft>
                <a:spcPts val="0"/>
              </a:spcAft>
              <a:buClr>
                <a:schemeClr val="accent5"/>
              </a:buClr>
              <a:buSzPts val="4400"/>
              <a:buNone/>
              <a:defRPr sz="4400">
                <a:solidFill>
                  <a:schemeClr val="accent5"/>
                </a:solidFill>
              </a:defRPr>
            </a:lvl6pPr>
            <a:lvl7pPr lvl="6" rtl="0">
              <a:spcBef>
                <a:spcPts val="0"/>
              </a:spcBef>
              <a:spcAft>
                <a:spcPts val="0"/>
              </a:spcAft>
              <a:buClr>
                <a:schemeClr val="accent5"/>
              </a:buClr>
              <a:buSzPts val="4400"/>
              <a:buNone/>
              <a:defRPr sz="4400">
                <a:solidFill>
                  <a:schemeClr val="accent5"/>
                </a:solidFill>
              </a:defRPr>
            </a:lvl7pPr>
            <a:lvl8pPr lvl="7" rtl="0">
              <a:spcBef>
                <a:spcPts val="0"/>
              </a:spcBef>
              <a:spcAft>
                <a:spcPts val="0"/>
              </a:spcAft>
              <a:buClr>
                <a:schemeClr val="accent5"/>
              </a:buClr>
              <a:buSzPts val="4400"/>
              <a:buNone/>
              <a:defRPr sz="4400">
                <a:solidFill>
                  <a:schemeClr val="accent5"/>
                </a:solidFill>
              </a:defRPr>
            </a:lvl8pPr>
            <a:lvl9pPr lvl="8" rtl="0">
              <a:spcBef>
                <a:spcPts val="0"/>
              </a:spcBef>
              <a:spcAft>
                <a:spcPts val="0"/>
              </a:spcAft>
              <a:buClr>
                <a:schemeClr val="accent5"/>
              </a:buClr>
              <a:buSzPts val="4400"/>
              <a:buNone/>
              <a:defRPr sz="4400">
                <a:solidFill>
                  <a:schemeClr val="accent5"/>
                </a:solidFill>
              </a:defRPr>
            </a:lvl9pPr>
          </a:lstStyle>
          <a:p>
            <a:endParaRPr/>
          </a:p>
        </p:txBody>
      </p:sp>
      <p:sp>
        <p:nvSpPr>
          <p:cNvPr id="17" name="Google Shape;17;p3"/>
          <p:cNvSpPr txBox="1">
            <a:spLocks noGrp="1"/>
          </p:cNvSpPr>
          <p:nvPr>
            <p:ph type="subTitle" idx="1"/>
          </p:nvPr>
        </p:nvSpPr>
        <p:spPr>
          <a:xfrm>
            <a:off x="2475275" y="2769050"/>
            <a:ext cx="5813400" cy="3705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Tree>
    <p:extLst>
      <p:ext uri="{BB962C8B-B14F-4D97-AF65-F5344CB8AC3E}">
        <p14:creationId xmlns:p14="http://schemas.microsoft.com/office/powerpoint/2010/main" val="37523499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17660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22" name="Google Shape;22;p4"/>
          <p:cNvSpPr txBox="1">
            <a:spLocks noGrp="1"/>
          </p:cNvSpPr>
          <p:nvPr>
            <p:ph type="body" idx="1"/>
          </p:nvPr>
        </p:nvSpPr>
        <p:spPr>
          <a:xfrm>
            <a:off x="1441500" y="1194900"/>
            <a:ext cx="6261300" cy="27537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1pPr>
            <a:lvl2pPr marL="914400" lvl="1"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2pPr>
            <a:lvl3pPr marL="1371600" lvl="2"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3pPr>
            <a:lvl4pPr marL="1828800" lvl="3"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4pPr>
            <a:lvl5pPr marL="2286000" lvl="4"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5pPr>
            <a:lvl6pPr marL="2743200" lvl="5"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6pPr>
            <a:lvl7pPr marL="3200400" lvl="6"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7pPr>
            <a:lvl8pPr marL="3657600" lvl="7" indent="-419100" algn="ctr" rtl="0">
              <a:spcBef>
                <a:spcPts val="800"/>
              </a:spcBef>
              <a:spcAft>
                <a:spcPts val="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8pPr>
            <a:lvl9pPr marL="4114800" lvl="8" indent="-419100" algn="ctr" rtl="0">
              <a:spcBef>
                <a:spcPts val="800"/>
              </a:spcBef>
              <a:spcAft>
                <a:spcPts val="800"/>
              </a:spcAft>
              <a:buClr>
                <a:schemeClr val="accent5"/>
              </a:buClr>
              <a:buSzPts val="3000"/>
              <a:buFont typeface="Red Hat Display"/>
              <a:buChar char="■"/>
              <a:defRPr sz="3000" b="1">
                <a:solidFill>
                  <a:schemeClr val="accent5"/>
                </a:solidFill>
                <a:latin typeface="Red Hat Display"/>
                <a:ea typeface="Red Hat Display"/>
                <a:cs typeface="Red Hat Display"/>
                <a:sym typeface="Red Hat Display"/>
              </a:defRPr>
            </a:lvl9pPr>
          </a:lstStyle>
          <a:p>
            <a:endParaRPr/>
          </a:p>
        </p:txBody>
      </p:sp>
      <p:sp>
        <p:nvSpPr>
          <p:cNvPr id="24" name="Google Shape;24;p4"/>
          <p:cNvSpPr txBox="1">
            <a:spLocks noGrp="1"/>
          </p:cNvSpPr>
          <p:nvPr>
            <p:ph type="sldNum" idx="12"/>
          </p:nvPr>
        </p:nvSpPr>
        <p:spPr>
          <a:xfrm>
            <a:off x="4091600" y="4717600"/>
            <a:ext cx="960900" cy="4260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382352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sp>
        <p:nvSpPr>
          <p:cNvPr id="29" name="Google Shape;29;p5"/>
          <p:cNvSpPr txBox="1">
            <a:spLocks noGrp="1"/>
          </p:cNvSpPr>
          <p:nvPr>
            <p:ph type="title"/>
          </p:nvPr>
        </p:nvSpPr>
        <p:spPr>
          <a:xfrm>
            <a:off x="1044475" y="742575"/>
            <a:ext cx="7207500" cy="633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5"/>
          <p:cNvSpPr txBox="1">
            <a:spLocks noGrp="1"/>
          </p:cNvSpPr>
          <p:nvPr>
            <p:ph type="body" idx="1"/>
          </p:nvPr>
        </p:nvSpPr>
        <p:spPr>
          <a:xfrm>
            <a:off x="1044475" y="1468375"/>
            <a:ext cx="7207500" cy="27576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1" name="Google Shape;31;p5"/>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2356919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7542413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4981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80389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97115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797429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5956102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tr-TR" smtClean="0"/>
              <a:t>Asıl başlık stili için tıklatın</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93041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48544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6/14/2021</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8055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2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pxhere.com/en/photo/599260" TargetMode="External"/><Relationship Id="rId5" Type="http://schemas.openxmlformats.org/officeDocument/2006/relationships/image" Target="../media/image16.jp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675365" y="1372453"/>
            <a:ext cx="6080670" cy="2122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a:t>Bilişim Teknolojileri</a:t>
            </a:r>
            <a:br>
              <a:rPr lang="tr-TR" dirty="0"/>
            </a:br>
            <a:r>
              <a:rPr lang="tr-TR" dirty="0">
                <a:solidFill>
                  <a:srgbClr val="FFC000"/>
                </a:solidFill>
              </a:rPr>
              <a:t>Alan &amp; Dal </a:t>
            </a:r>
            <a:r>
              <a:rPr lang="tr-TR" dirty="0"/>
              <a:t>Tanıtımı</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Çalışma Alanları ve İş Olanakları</a:t>
            </a:r>
            <a:endParaRPr dirty="0"/>
          </a:p>
        </p:txBody>
      </p:sp>
      <p:sp>
        <p:nvSpPr>
          <p:cNvPr id="119" name="Google Shape;119;p17"/>
          <p:cNvSpPr txBox="1">
            <a:spLocks noGrp="1"/>
          </p:cNvSpPr>
          <p:nvPr>
            <p:ph type="body" idx="1"/>
          </p:nvPr>
        </p:nvSpPr>
        <p:spPr>
          <a:xfrm>
            <a:off x="296029" y="1468375"/>
            <a:ext cx="6959965" cy="3090468"/>
          </a:xfrm>
          <a:prstGeom prst="rect">
            <a:avLst/>
          </a:prstGeom>
        </p:spPr>
        <p:txBody>
          <a:bodyPr spcFirstLastPara="1" wrap="square" lIns="0" tIns="0" rIns="0" bIns="0" anchor="t" anchorCtr="0">
            <a:normAutofit/>
          </a:bodyPr>
          <a:lstStyle/>
          <a:p>
            <a:pPr lvl="0" algn="just">
              <a:lnSpc>
                <a:spcPct val="150000"/>
              </a:lnSpc>
              <a:buFont typeface="Wingdings" panose="05000000000000000000" pitchFamily="2" charset="2"/>
              <a:buChar char="v"/>
            </a:pPr>
            <a:r>
              <a:rPr lang="tr-TR" dirty="0"/>
              <a:t>Bilgisayar satış ve teknik destek firmaları, </a:t>
            </a:r>
          </a:p>
          <a:p>
            <a:pPr lvl="0" algn="just">
              <a:lnSpc>
                <a:spcPct val="150000"/>
              </a:lnSpc>
              <a:buFont typeface="Wingdings" panose="05000000000000000000" pitchFamily="2" charset="2"/>
              <a:buChar char="v"/>
            </a:pPr>
            <a:r>
              <a:rPr lang="tr-TR" dirty="0"/>
              <a:t>Bankalar, sigorta şirketleri, ticarî kuruluşlar, internet servis sağlayıcıları, internet yayıncılık şirketleri, radyo televizyon şirketleri, araştırma şirketleri, borsalar, ulaştırma, lojistik firmaları ve hizmet sektöründe yer alan kamu kurum ve kuruluşlarında geniş iş imkânına sahiptirler. </a:t>
            </a:r>
          </a:p>
          <a:p>
            <a:pPr lvl="0" algn="just">
              <a:lnSpc>
                <a:spcPct val="150000"/>
              </a:lnSpc>
              <a:buFont typeface="Wingdings" panose="05000000000000000000" pitchFamily="2" charset="2"/>
              <a:buChar char="v"/>
            </a:pPr>
            <a:r>
              <a:rPr lang="tr-TR" dirty="0"/>
              <a:t>Ayrıca kendi adlarına iş yeri </a:t>
            </a:r>
            <a:r>
              <a:rPr lang="tr-TR" dirty="0"/>
              <a:t>açabilirler</a:t>
            </a:r>
            <a:r>
              <a:rPr lang="tr-TR" dirty="0"/>
              <a:t>.</a:t>
            </a: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78245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Dal Dersleri</a:t>
            </a:r>
            <a:endParaRPr dirty="0"/>
          </a:p>
        </p:txBody>
      </p:sp>
      <p:sp>
        <p:nvSpPr>
          <p:cNvPr id="158" name="Google Shape;158;p19"/>
          <p:cNvSpPr txBox="1">
            <a:spLocks noGrp="1"/>
          </p:cNvSpPr>
          <p:nvPr>
            <p:ph type="body" idx="1"/>
          </p:nvPr>
        </p:nvSpPr>
        <p:spPr>
          <a:xfrm>
            <a:off x="443288" y="1540738"/>
            <a:ext cx="3527650" cy="289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tr-TR" sz="1800" b="1" dirty="0"/>
              <a:t>11. Sınıf</a:t>
            </a:r>
            <a:endParaRPr sz="1800" b="1" dirty="0"/>
          </a:p>
          <a:p>
            <a:pPr marL="342900" lvl="0" indent="-342900" algn="just" rtl="0">
              <a:spcBef>
                <a:spcPts val="800"/>
              </a:spcBef>
              <a:spcAft>
                <a:spcPts val="800"/>
              </a:spcAft>
              <a:buFont typeface="Wingdings" panose="05000000000000000000" pitchFamily="2" charset="2"/>
              <a:buChar char="v"/>
            </a:pPr>
            <a:r>
              <a:rPr lang="tr-TR" sz="1800" dirty="0" smtClean="0"/>
              <a:t>Ağ Sistemleri ve Yönlendirme</a:t>
            </a:r>
            <a:endParaRPr lang="tr-TR" sz="1800" dirty="0"/>
          </a:p>
          <a:p>
            <a:pPr marL="342900" lvl="0" indent="-342900" algn="just" rtl="0">
              <a:spcBef>
                <a:spcPts val="800"/>
              </a:spcBef>
              <a:spcAft>
                <a:spcPts val="800"/>
              </a:spcAft>
              <a:buFont typeface="Wingdings" panose="05000000000000000000" pitchFamily="2" charset="2"/>
              <a:buChar char="v"/>
            </a:pPr>
            <a:r>
              <a:rPr lang="tr-TR" sz="1800" dirty="0" smtClean="0"/>
              <a:t>Sunucu İşletim Sistemleri</a:t>
            </a:r>
            <a:endParaRPr lang="tr-TR" sz="1800" dirty="0"/>
          </a:p>
          <a:p>
            <a:pPr marL="342900" lvl="0" indent="-342900" algn="just" rtl="0">
              <a:spcBef>
                <a:spcPts val="800"/>
              </a:spcBef>
              <a:spcAft>
                <a:spcPts val="800"/>
              </a:spcAft>
              <a:buFont typeface="Wingdings" panose="05000000000000000000" pitchFamily="2" charset="2"/>
              <a:buChar char="v"/>
            </a:pPr>
            <a:r>
              <a:rPr lang="tr-TR" sz="1800" dirty="0"/>
              <a:t>Açık Kaynak İşletim Sistemi</a:t>
            </a:r>
          </a:p>
        </p:txBody>
      </p:sp>
      <p:sp>
        <p:nvSpPr>
          <p:cNvPr id="160" name="Google Shape;160;p19"/>
          <p:cNvSpPr txBox="1">
            <a:spLocks noGrp="1"/>
          </p:cNvSpPr>
          <p:nvPr>
            <p:ph type="body" idx="2"/>
          </p:nvPr>
        </p:nvSpPr>
        <p:spPr>
          <a:xfrm>
            <a:off x="4042378" y="1540738"/>
            <a:ext cx="3367500" cy="289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tr-TR" sz="1800" b="1" dirty="0"/>
              <a:t>12. Sınıf</a:t>
            </a:r>
            <a:endParaRPr sz="1800" b="1" dirty="0"/>
          </a:p>
          <a:p>
            <a:pPr marL="285750" lvl="0" indent="-285750" algn="l" rtl="0">
              <a:spcBef>
                <a:spcPts val="800"/>
              </a:spcBef>
              <a:spcAft>
                <a:spcPts val="800"/>
              </a:spcAft>
              <a:buFont typeface="Wingdings" panose="05000000000000000000" pitchFamily="2" charset="2"/>
              <a:buChar char="v"/>
            </a:pPr>
            <a:r>
              <a:rPr lang="tr-TR" sz="1800" dirty="0" smtClean="0"/>
              <a:t>Ağ Sistemleri ve Anahtarlama</a:t>
            </a:r>
            <a:endParaRPr lang="tr-TR" sz="1800" dirty="0"/>
          </a:p>
          <a:p>
            <a:pPr marL="285750" lvl="0" indent="-285750" algn="l" rtl="0">
              <a:spcBef>
                <a:spcPts val="800"/>
              </a:spcBef>
              <a:spcAft>
                <a:spcPts val="800"/>
              </a:spcAft>
              <a:buFont typeface="Wingdings" panose="05000000000000000000" pitchFamily="2" charset="2"/>
              <a:buChar char="v"/>
            </a:pPr>
            <a:r>
              <a:rPr lang="tr-TR" sz="1800" dirty="0"/>
              <a:t>İşletmelerde Beceri Eğitimi</a:t>
            </a:r>
            <a:endParaRPr sz="1800" dirty="0"/>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extLst>
      <p:ext uri="{BB962C8B-B14F-4D97-AF65-F5344CB8AC3E}">
        <p14:creationId xmlns:p14="http://schemas.microsoft.com/office/powerpoint/2010/main" val="261322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smtClean="0"/>
              <a:t>Ağ Sistemleri ve Yönlendirme</a:t>
            </a:r>
            <a:endParaRPr dirty="0"/>
          </a:p>
        </p:txBody>
      </p:sp>
      <p:sp>
        <p:nvSpPr>
          <p:cNvPr id="158" name="Google Shape;158;p19"/>
          <p:cNvSpPr txBox="1">
            <a:spLocks noGrp="1"/>
          </p:cNvSpPr>
          <p:nvPr>
            <p:ph type="body" idx="1"/>
          </p:nvPr>
        </p:nvSpPr>
        <p:spPr>
          <a:xfrm>
            <a:off x="269715" y="1302526"/>
            <a:ext cx="5408071" cy="3736542"/>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smtClean="0"/>
              <a:t>Ağ çeşitlerini, cihazlarını tanıma ve fiziksel bağlantısını yapabilme</a:t>
            </a:r>
            <a:endParaRPr lang="tr-TR" sz="1800" dirty="0"/>
          </a:p>
          <a:p>
            <a:pPr marL="285750" indent="-285750" algn="just">
              <a:lnSpc>
                <a:spcPct val="150000"/>
              </a:lnSpc>
              <a:buFont typeface="Wingdings" panose="05000000000000000000" pitchFamily="2" charset="2"/>
              <a:buChar char="v"/>
            </a:pPr>
            <a:r>
              <a:rPr lang="tr-TR" sz="1800" dirty="0" smtClean="0"/>
              <a:t>Ağ kablolarını tanıma ve uygun kabloyu seçebilme</a:t>
            </a:r>
            <a:endParaRPr lang="tr-TR" sz="1800" dirty="0"/>
          </a:p>
          <a:p>
            <a:pPr marL="285750" indent="-285750" algn="just">
              <a:lnSpc>
                <a:spcPct val="150000"/>
              </a:lnSpc>
              <a:buFont typeface="Wingdings" panose="05000000000000000000" pitchFamily="2" charset="2"/>
              <a:buChar char="v"/>
            </a:pPr>
            <a:r>
              <a:rPr lang="tr-TR" sz="1800" dirty="0"/>
              <a:t>Ağ sistemleri üzerinde yönlendirme yapma,</a:t>
            </a:r>
          </a:p>
          <a:p>
            <a:pPr marL="285750" indent="-285750" algn="just">
              <a:lnSpc>
                <a:spcPct val="150000"/>
              </a:lnSpc>
              <a:buFont typeface="Wingdings" panose="05000000000000000000" pitchFamily="2" charset="2"/>
              <a:buChar char="v"/>
            </a:pPr>
            <a:r>
              <a:rPr lang="tr-TR" sz="1800" dirty="0"/>
              <a:t>Kablosuz ağlar,</a:t>
            </a:r>
          </a:p>
          <a:p>
            <a:pPr marL="285750" indent="-285750" algn="just">
              <a:lnSpc>
                <a:spcPct val="150000"/>
              </a:lnSpc>
              <a:buFont typeface="Wingdings" panose="05000000000000000000" pitchFamily="2" charset="2"/>
              <a:buChar char="v"/>
            </a:pPr>
            <a:r>
              <a:rPr lang="tr-TR" sz="1800" dirty="0"/>
              <a:t>Ağ simülasyonu hazırlama,</a:t>
            </a:r>
          </a:p>
          <a:p>
            <a:pPr marL="285750" indent="-285750" algn="just">
              <a:lnSpc>
                <a:spcPct val="150000"/>
              </a:lnSpc>
              <a:buFont typeface="Wingdings" panose="05000000000000000000" pitchFamily="2" charset="2"/>
              <a:buChar char="v"/>
            </a:pPr>
            <a:r>
              <a:rPr lang="tr-TR" sz="1800" dirty="0"/>
              <a:t>Yönlendiriciler,</a:t>
            </a:r>
          </a:p>
          <a:p>
            <a:pPr marL="285750" indent="-285750" algn="just">
              <a:lnSpc>
                <a:spcPct val="150000"/>
              </a:lnSpc>
              <a:buFont typeface="Wingdings" panose="05000000000000000000" pitchFamily="2" charset="2"/>
              <a:buChar char="v"/>
            </a:pPr>
            <a:r>
              <a:rPr lang="tr-TR" sz="1800" dirty="0"/>
              <a:t>Yönlendirme tabloları,</a:t>
            </a:r>
          </a:p>
          <a:p>
            <a:pPr marL="285750" indent="-285750" algn="just">
              <a:lnSpc>
                <a:spcPct val="150000"/>
              </a:lnSpc>
              <a:buFont typeface="Wingdings" panose="05000000000000000000" pitchFamily="2" charset="2"/>
              <a:buChar char="v"/>
            </a:pPr>
            <a:r>
              <a:rPr lang="tr-TR" sz="1800" dirty="0"/>
              <a:t>Ağ güvenliği,</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11" name="Resim 10">
            <a:extLst>
              <a:ext uri="{FF2B5EF4-FFF2-40B4-BE49-F238E27FC236}">
                <a16:creationId xmlns:a16="http://schemas.microsoft.com/office/drawing/2014/main" xmlns="" id="{E820219E-C37E-4D10-B0D4-6A7AF4CE956F}"/>
              </a:ext>
            </a:extLst>
          </p:cNvPr>
          <p:cNvPicPr>
            <a:picLocks noChangeAspect="1"/>
          </p:cNvPicPr>
          <p:nvPr/>
        </p:nvPicPr>
        <p:blipFill>
          <a:blip r:embed="rId3"/>
          <a:stretch>
            <a:fillRect/>
          </a:stretch>
        </p:blipFill>
        <p:spPr>
          <a:xfrm>
            <a:off x="5593968" y="1652570"/>
            <a:ext cx="2329086" cy="2080650"/>
          </a:xfrm>
          <a:prstGeom prst="rect">
            <a:avLst/>
          </a:prstGeom>
        </p:spPr>
      </p:pic>
    </p:spTree>
    <p:extLst>
      <p:ext uri="{BB962C8B-B14F-4D97-AF65-F5344CB8AC3E}">
        <p14:creationId xmlns:p14="http://schemas.microsoft.com/office/powerpoint/2010/main" val="153022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smtClean="0"/>
              <a:t>Sunucu İşletim Sistemleri</a:t>
            </a:r>
            <a:endParaRPr dirty="0"/>
          </a:p>
        </p:txBody>
      </p:sp>
      <p:sp>
        <p:nvSpPr>
          <p:cNvPr id="158" name="Google Shape;158;p19"/>
          <p:cNvSpPr txBox="1">
            <a:spLocks noGrp="1"/>
          </p:cNvSpPr>
          <p:nvPr>
            <p:ph type="body" idx="1"/>
          </p:nvPr>
        </p:nvSpPr>
        <p:spPr>
          <a:xfrm>
            <a:off x="443288" y="1468375"/>
            <a:ext cx="4766818" cy="2899800"/>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a:t>Sunucu işletim sistemi kurulumu,</a:t>
            </a:r>
          </a:p>
          <a:p>
            <a:pPr marL="285750" indent="-285750" algn="just">
              <a:lnSpc>
                <a:spcPct val="150000"/>
              </a:lnSpc>
              <a:buFont typeface="Wingdings" panose="05000000000000000000" pitchFamily="2" charset="2"/>
              <a:buChar char="v"/>
            </a:pPr>
            <a:r>
              <a:rPr lang="tr-TR" sz="1800" dirty="0"/>
              <a:t>Sunucu işletim sistemi yönetimi,</a:t>
            </a:r>
          </a:p>
          <a:p>
            <a:pPr marL="285750" indent="-285750" algn="just">
              <a:lnSpc>
                <a:spcPct val="150000"/>
              </a:lnSpc>
              <a:buFont typeface="Wingdings" panose="05000000000000000000" pitchFamily="2" charset="2"/>
              <a:buChar char="v"/>
            </a:pPr>
            <a:r>
              <a:rPr lang="tr-TR" sz="1800" dirty="0"/>
              <a:t>Sanallaştırma teknolojileri,</a:t>
            </a:r>
          </a:p>
          <a:p>
            <a:pPr marL="285750" indent="-285750" algn="just">
              <a:lnSpc>
                <a:spcPct val="150000"/>
              </a:lnSpc>
              <a:buFont typeface="Wingdings" panose="05000000000000000000" pitchFamily="2" charset="2"/>
              <a:buChar char="v"/>
            </a:pPr>
            <a:r>
              <a:rPr lang="tr-TR" sz="1800" dirty="0"/>
              <a:t>Active Directory yapısı,</a:t>
            </a:r>
          </a:p>
          <a:p>
            <a:pPr marL="285750" indent="-285750" algn="just">
              <a:lnSpc>
                <a:spcPct val="150000"/>
              </a:lnSpc>
              <a:buFont typeface="Wingdings" panose="05000000000000000000" pitchFamily="2" charset="2"/>
              <a:buChar char="v"/>
            </a:pPr>
            <a:r>
              <a:rPr lang="tr-TR" sz="1800" dirty="0"/>
              <a:t>Sunucu rolleri,</a:t>
            </a:r>
          </a:p>
          <a:p>
            <a:pPr marL="285750" indent="-285750" algn="just">
              <a:lnSpc>
                <a:spcPct val="150000"/>
              </a:lnSpc>
              <a:buFont typeface="Wingdings" panose="05000000000000000000" pitchFamily="2" charset="2"/>
              <a:buChar char="v"/>
            </a:pPr>
            <a:r>
              <a:rPr lang="tr-TR" sz="1800" dirty="0"/>
              <a:t>Sunucu hizmetleri</a:t>
            </a:r>
          </a:p>
          <a:p>
            <a:pPr marL="0" indent="0" algn="just">
              <a:buNone/>
            </a:pPr>
            <a:r>
              <a:rPr lang="tr-TR" sz="1800" dirty="0"/>
              <a:t>konularında eğitim verilir.</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12" name="Resim 11">
            <a:extLst>
              <a:ext uri="{FF2B5EF4-FFF2-40B4-BE49-F238E27FC236}">
                <a16:creationId xmlns:a16="http://schemas.microsoft.com/office/drawing/2014/main" xmlns="" id="{25EB364E-EECA-410A-919B-5D3C6B90086D}"/>
              </a:ext>
            </a:extLst>
          </p:cNvPr>
          <p:cNvPicPr>
            <a:picLocks noChangeAspect="1"/>
          </p:cNvPicPr>
          <p:nvPr/>
        </p:nvPicPr>
        <p:blipFill>
          <a:blip r:embed="rId3"/>
          <a:stretch>
            <a:fillRect/>
          </a:stretch>
        </p:blipFill>
        <p:spPr>
          <a:xfrm>
            <a:off x="5462233" y="651544"/>
            <a:ext cx="2689912" cy="4116853"/>
          </a:xfrm>
          <a:prstGeom prst="roundRect">
            <a:avLst>
              <a:gd name="adj" fmla="val 1795"/>
            </a:avLst>
          </a:prstGeom>
          <a:solidFill>
            <a:srgbClr val="FFFFFF">
              <a:shade val="85000"/>
            </a:srgbClr>
          </a:solidFill>
          <a:ln>
            <a:noFill/>
          </a:ln>
          <a:effectLst/>
        </p:spPr>
      </p:pic>
    </p:spTree>
    <p:extLst>
      <p:ext uri="{BB962C8B-B14F-4D97-AF65-F5344CB8AC3E}">
        <p14:creationId xmlns:p14="http://schemas.microsoft.com/office/powerpoint/2010/main" val="3783497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Açık Kaynak İşletim Sistemi</a:t>
            </a:r>
            <a:endParaRPr dirty="0"/>
          </a:p>
        </p:txBody>
      </p:sp>
      <p:sp>
        <p:nvSpPr>
          <p:cNvPr id="158" name="Google Shape;158;p19"/>
          <p:cNvSpPr txBox="1">
            <a:spLocks noGrp="1"/>
          </p:cNvSpPr>
          <p:nvPr>
            <p:ph type="body" idx="1"/>
          </p:nvPr>
        </p:nvSpPr>
        <p:spPr>
          <a:xfrm>
            <a:off x="443288" y="1468374"/>
            <a:ext cx="5234498" cy="3161875"/>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a:t>Açık Kaynak Yazılım kavramı,</a:t>
            </a:r>
          </a:p>
          <a:p>
            <a:pPr marL="285750" indent="-285750" algn="just">
              <a:lnSpc>
                <a:spcPct val="150000"/>
              </a:lnSpc>
              <a:buFont typeface="Wingdings" panose="05000000000000000000" pitchFamily="2" charset="2"/>
              <a:buChar char="v"/>
            </a:pPr>
            <a:r>
              <a:rPr lang="tr-TR" sz="1800" dirty="0"/>
              <a:t>Açık Kaynak Kodlu yazılımlar,</a:t>
            </a:r>
          </a:p>
          <a:p>
            <a:pPr marL="285750" indent="-285750" algn="just">
              <a:lnSpc>
                <a:spcPct val="150000"/>
              </a:lnSpc>
              <a:buFont typeface="Wingdings" panose="05000000000000000000" pitchFamily="2" charset="2"/>
              <a:buChar char="v"/>
            </a:pPr>
            <a:r>
              <a:rPr lang="tr-TR" sz="1800" dirty="0" err="1"/>
              <a:t>Pardus</a:t>
            </a:r>
            <a:r>
              <a:rPr lang="tr-TR" sz="1800" dirty="0"/>
              <a:t> İşletim Sistemi kurulumu,</a:t>
            </a:r>
          </a:p>
          <a:p>
            <a:pPr marL="285750" indent="-285750" algn="just">
              <a:lnSpc>
                <a:spcPct val="150000"/>
              </a:lnSpc>
              <a:buFont typeface="Wingdings" panose="05000000000000000000" pitchFamily="2" charset="2"/>
              <a:buChar char="v"/>
            </a:pPr>
            <a:r>
              <a:rPr lang="tr-TR" sz="1800" dirty="0" err="1"/>
              <a:t>Pardus</a:t>
            </a:r>
            <a:r>
              <a:rPr lang="tr-TR" sz="1800" dirty="0"/>
              <a:t> İşletim Sistemi kullanımı,</a:t>
            </a:r>
          </a:p>
          <a:p>
            <a:pPr marL="285750" indent="-285750" algn="just">
              <a:lnSpc>
                <a:spcPct val="150000"/>
              </a:lnSpc>
              <a:buFont typeface="Wingdings" panose="05000000000000000000" pitchFamily="2" charset="2"/>
              <a:buChar char="v"/>
            </a:pPr>
            <a:r>
              <a:rPr lang="tr-TR" sz="1800" dirty="0" err="1"/>
              <a:t>Pardus</a:t>
            </a:r>
            <a:r>
              <a:rPr lang="tr-TR" sz="1800" dirty="0"/>
              <a:t> İşletim Sistemi bakımı</a:t>
            </a:r>
          </a:p>
          <a:p>
            <a:pPr marL="285750" indent="-285750" algn="just">
              <a:lnSpc>
                <a:spcPct val="150000"/>
              </a:lnSpc>
              <a:buFont typeface="Wingdings" panose="05000000000000000000" pitchFamily="2" charset="2"/>
              <a:buChar char="v"/>
            </a:pPr>
            <a:r>
              <a:rPr lang="tr-TR" sz="1800" dirty="0"/>
              <a:t>Diğer açık kaynak kodlu yazılımların kullanımı</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6" name="Resim 5">
            <a:extLst>
              <a:ext uri="{FF2B5EF4-FFF2-40B4-BE49-F238E27FC236}">
                <a16:creationId xmlns="" xmlns:a16="http://schemas.microsoft.com/office/drawing/2014/main" id="{591C5954-FF62-4783-8FC9-0D32DB3A1B25}"/>
              </a:ext>
            </a:extLst>
          </p:cNvPr>
          <p:cNvPicPr>
            <a:picLocks noChangeAspect="1"/>
          </p:cNvPicPr>
          <p:nvPr/>
        </p:nvPicPr>
        <p:blipFill>
          <a:blip r:embed="rId3"/>
          <a:stretch>
            <a:fillRect/>
          </a:stretch>
        </p:blipFill>
        <p:spPr>
          <a:xfrm>
            <a:off x="5855849" y="1714582"/>
            <a:ext cx="2060627" cy="2530059"/>
          </a:xfrm>
          <a:prstGeom prst="rect">
            <a:avLst/>
          </a:prstGeom>
        </p:spPr>
      </p:pic>
    </p:spTree>
    <p:extLst>
      <p:ext uri="{BB962C8B-B14F-4D97-AF65-F5344CB8AC3E}">
        <p14:creationId xmlns:p14="http://schemas.microsoft.com/office/powerpoint/2010/main" val="3592561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smtClean="0"/>
              <a:t>Ağ Sistemleri ve Anahtarlama</a:t>
            </a:r>
            <a:endParaRPr dirty="0"/>
          </a:p>
        </p:txBody>
      </p:sp>
      <p:sp>
        <p:nvSpPr>
          <p:cNvPr id="158" name="Google Shape;158;p19"/>
          <p:cNvSpPr txBox="1">
            <a:spLocks noGrp="1"/>
          </p:cNvSpPr>
          <p:nvPr>
            <p:ph type="body" idx="1"/>
          </p:nvPr>
        </p:nvSpPr>
        <p:spPr>
          <a:xfrm>
            <a:off x="443288" y="1468375"/>
            <a:ext cx="5234498" cy="2899800"/>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smtClean="0"/>
              <a:t>Anahtarları(Switch) tanıma</a:t>
            </a:r>
          </a:p>
          <a:p>
            <a:pPr marL="285750" indent="-285750" algn="just">
              <a:lnSpc>
                <a:spcPct val="150000"/>
              </a:lnSpc>
              <a:buFont typeface="Wingdings" panose="05000000000000000000" pitchFamily="2" charset="2"/>
              <a:buChar char="v"/>
            </a:pPr>
            <a:r>
              <a:rPr lang="tr-TR" sz="1800" dirty="0" smtClean="0"/>
              <a:t>Sanal Yerel Alan Ağları(VLAN) oluşturma</a:t>
            </a:r>
          </a:p>
          <a:p>
            <a:pPr marL="285750" indent="-285750" algn="just">
              <a:lnSpc>
                <a:spcPct val="150000"/>
              </a:lnSpc>
              <a:buFont typeface="Wingdings" panose="05000000000000000000" pitchFamily="2" charset="2"/>
              <a:buChar char="v"/>
            </a:pPr>
            <a:r>
              <a:rPr lang="tr-TR" sz="1800" dirty="0" smtClean="0"/>
              <a:t>Anahtar Güvenliği</a:t>
            </a:r>
          </a:p>
          <a:p>
            <a:pPr marL="285750" indent="-285750" algn="just">
              <a:lnSpc>
                <a:spcPct val="150000"/>
              </a:lnSpc>
              <a:buFont typeface="Wingdings" panose="05000000000000000000" pitchFamily="2" charset="2"/>
              <a:buChar char="v"/>
            </a:pPr>
            <a:r>
              <a:rPr lang="tr-TR" sz="1800" dirty="0" smtClean="0"/>
              <a:t>Lan </a:t>
            </a:r>
            <a:r>
              <a:rPr lang="tr-TR" sz="1800" dirty="0" err="1" smtClean="0"/>
              <a:t>yedekliliği</a:t>
            </a:r>
            <a:endParaRPr lang="tr-TR" sz="1800" dirty="0" smtClean="0"/>
          </a:p>
          <a:p>
            <a:pPr marL="285750" indent="-285750" algn="just">
              <a:lnSpc>
                <a:spcPct val="150000"/>
              </a:lnSpc>
              <a:buFont typeface="Wingdings" panose="05000000000000000000" pitchFamily="2" charset="2"/>
              <a:buChar char="v"/>
            </a:pPr>
            <a:r>
              <a:rPr lang="tr-TR" sz="1800" dirty="0" smtClean="0"/>
              <a:t>Katman Anahtarlar</a:t>
            </a:r>
          </a:p>
          <a:p>
            <a:pPr marL="0" indent="0" algn="just">
              <a:buNone/>
            </a:pPr>
            <a:r>
              <a:rPr lang="tr-TR" sz="1800" dirty="0" smtClean="0"/>
              <a:t>Hakkında bilgi sahibi olur.</a:t>
            </a:r>
          </a:p>
          <a:p>
            <a:pPr marL="0" indent="0" algn="just">
              <a:buNone/>
            </a:pPr>
            <a:endParaRPr lang="tr-TR" sz="1800" dirty="0" smtClean="0"/>
          </a:p>
          <a:p>
            <a:pPr marL="285750" indent="-285750" algn="just"/>
            <a:endParaRPr lang="tr-TR" sz="1800" dirty="0"/>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11" name="Resim 10">
            <a:extLst>
              <a:ext uri="{FF2B5EF4-FFF2-40B4-BE49-F238E27FC236}">
                <a16:creationId xmlns:a16="http://schemas.microsoft.com/office/drawing/2014/main" xmlns="" id="{0A0ACBC0-C1B7-4C45-9E54-9AA490C6C948}"/>
              </a:ext>
            </a:extLst>
          </p:cNvPr>
          <p:cNvPicPr>
            <a:picLocks noChangeAspect="1"/>
          </p:cNvPicPr>
          <p:nvPr/>
        </p:nvPicPr>
        <p:blipFill>
          <a:blip r:embed="rId3"/>
          <a:stretch>
            <a:fillRect/>
          </a:stretch>
        </p:blipFill>
        <p:spPr>
          <a:xfrm>
            <a:off x="5146636" y="1877950"/>
            <a:ext cx="2329086" cy="2080650"/>
          </a:xfrm>
          <a:prstGeom prst="rect">
            <a:avLst/>
          </a:prstGeom>
        </p:spPr>
      </p:pic>
    </p:spTree>
    <p:extLst>
      <p:ext uri="{BB962C8B-B14F-4D97-AF65-F5344CB8AC3E}">
        <p14:creationId xmlns:p14="http://schemas.microsoft.com/office/powerpoint/2010/main" val="2440474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48" name="Google Shape;14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134" name="Google Shape;134;p18"/>
          <p:cNvSpPr txBox="1">
            <a:spLocks noGrp="1"/>
          </p:cNvSpPr>
          <p:nvPr>
            <p:ph type="ctrTitle" idx="4294967295"/>
          </p:nvPr>
        </p:nvSpPr>
        <p:spPr>
          <a:xfrm>
            <a:off x="266726" y="2495836"/>
            <a:ext cx="7212012" cy="70643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sz="4800" dirty="0">
                <a:solidFill>
                  <a:schemeClr val="bg1"/>
                </a:solidFill>
              </a:rPr>
              <a:t>Veritabanı Programcılığı</a:t>
            </a:r>
            <a:endParaRPr sz="4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171039" y="1194900"/>
            <a:ext cx="7019171" cy="3087650"/>
          </a:xfrm>
          <a:prstGeom prst="rect">
            <a:avLst/>
          </a:prstGeom>
        </p:spPr>
        <p:txBody>
          <a:bodyPr spcFirstLastPara="1" wrap="square" lIns="0" tIns="0" rIns="0" bIns="0" anchor="ctr" anchorCtr="0">
            <a:normAutofit/>
          </a:bodyPr>
          <a:lstStyle/>
          <a:p>
            <a:pPr marL="0" lvl="0" indent="0" algn="l" rtl="0">
              <a:spcBef>
                <a:spcPts val="0"/>
              </a:spcBef>
              <a:spcAft>
                <a:spcPts val="800"/>
              </a:spcAft>
              <a:buNone/>
            </a:pPr>
            <a:r>
              <a:rPr lang="tr-TR" dirty="0">
                <a:solidFill>
                  <a:schemeClr val="accent1">
                    <a:lumMod val="75000"/>
                  </a:schemeClr>
                </a:solidFill>
              </a:rPr>
              <a:t>Veritabanı Programcısı; </a:t>
            </a:r>
            <a:endParaRPr lang="tr-TR" dirty="0" smtClean="0">
              <a:solidFill>
                <a:schemeClr val="accent1">
                  <a:lumMod val="75000"/>
                </a:schemeClr>
              </a:solidFill>
            </a:endParaRPr>
          </a:p>
          <a:p>
            <a:pPr marL="0" lvl="0" indent="0" algn="just" rtl="0">
              <a:spcBef>
                <a:spcPts val="0"/>
              </a:spcBef>
              <a:spcAft>
                <a:spcPts val="800"/>
              </a:spcAft>
              <a:buNone/>
            </a:pPr>
            <a:r>
              <a:rPr lang="tr-TR" dirty="0" smtClean="0">
                <a:solidFill>
                  <a:schemeClr val="accent4">
                    <a:lumMod val="60000"/>
                    <a:lumOff val="40000"/>
                  </a:schemeClr>
                </a:solidFill>
              </a:rPr>
              <a:t>veri </a:t>
            </a:r>
            <a:r>
              <a:rPr lang="tr-TR" dirty="0">
                <a:solidFill>
                  <a:schemeClr val="accent4">
                    <a:lumMod val="60000"/>
                    <a:lumOff val="40000"/>
                  </a:schemeClr>
                </a:solidFill>
              </a:rPr>
              <a:t>tabanlarının oluşturulması ve yönetilmesi, yazılım geliştirme, mevcut yazılımların hatalarının giderilmesi, bakım ve yedek işlemlerinin yapılmasını sağlayan kişidir..</a:t>
            </a:r>
            <a:endParaRPr dirty="0">
              <a:solidFill>
                <a:schemeClr val="accent4">
                  <a:lumMod val="60000"/>
                  <a:lumOff val="40000"/>
                </a:schemeClr>
              </a:solidFill>
            </a:endParaRPr>
          </a:p>
        </p:txBody>
      </p:sp>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2423022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Veritabanı Uzmanının Görevleri</a:t>
            </a:r>
            <a:endParaRPr dirty="0"/>
          </a:p>
        </p:txBody>
      </p:sp>
      <p:sp>
        <p:nvSpPr>
          <p:cNvPr id="119" name="Google Shape;119;p17"/>
          <p:cNvSpPr txBox="1">
            <a:spLocks noGrp="1"/>
          </p:cNvSpPr>
          <p:nvPr>
            <p:ph type="body" idx="1"/>
          </p:nvPr>
        </p:nvSpPr>
        <p:spPr>
          <a:xfrm>
            <a:off x="374971" y="1468374"/>
            <a:ext cx="6663936" cy="3161875"/>
          </a:xfrm>
          <a:prstGeom prst="rect">
            <a:avLst/>
          </a:prstGeom>
        </p:spPr>
        <p:txBody>
          <a:bodyPr spcFirstLastPara="1" wrap="square" lIns="0" tIns="0" rIns="0" bIns="0" anchor="t" anchorCtr="0">
            <a:normAutofit/>
          </a:bodyPr>
          <a:lstStyle/>
          <a:p>
            <a:pPr lvl="0" algn="just" rtl="0">
              <a:lnSpc>
                <a:spcPct val="150000"/>
              </a:lnSpc>
              <a:spcBef>
                <a:spcPts val="0"/>
              </a:spcBef>
              <a:spcAft>
                <a:spcPts val="0"/>
              </a:spcAft>
              <a:buSzPts val="2400"/>
              <a:buFont typeface="Wingdings" panose="05000000000000000000" pitchFamily="2" charset="2"/>
              <a:buChar char="v"/>
            </a:pPr>
            <a:r>
              <a:rPr lang="tr-TR" dirty="0"/>
              <a:t>İstenilen yazılım çözümü ile ilgili analiz yaparak istenilen kriterlere uygun çözümü geliştirme,</a:t>
            </a:r>
          </a:p>
          <a:p>
            <a:pPr lvl="0" algn="just" rtl="0">
              <a:lnSpc>
                <a:spcPct val="150000"/>
              </a:lnSpc>
              <a:spcBef>
                <a:spcPts val="0"/>
              </a:spcBef>
              <a:spcAft>
                <a:spcPts val="0"/>
              </a:spcAft>
              <a:buSzPts val="2400"/>
              <a:buFont typeface="Wingdings" panose="05000000000000000000" pitchFamily="2" charset="2"/>
              <a:buChar char="v"/>
            </a:pPr>
            <a:r>
              <a:rPr lang="tr-TR" dirty="0"/>
              <a:t>Uygulamalarda kullanılacak </a:t>
            </a:r>
            <a:r>
              <a:rPr lang="tr-TR" dirty="0" err="1"/>
              <a:t>veritabanlarının</a:t>
            </a:r>
            <a:r>
              <a:rPr lang="tr-TR" dirty="0"/>
              <a:t> yapısını tasarlamak,</a:t>
            </a:r>
          </a:p>
          <a:p>
            <a:pPr lvl="0" algn="just" rtl="0">
              <a:lnSpc>
                <a:spcPct val="150000"/>
              </a:lnSpc>
              <a:spcBef>
                <a:spcPts val="0"/>
              </a:spcBef>
              <a:spcAft>
                <a:spcPts val="0"/>
              </a:spcAft>
              <a:buSzPts val="2400"/>
              <a:buFont typeface="Wingdings" panose="05000000000000000000" pitchFamily="2" charset="2"/>
              <a:buChar char="v"/>
            </a:pPr>
            <a:r>
              <a:rPr lang="tr-TR" dirty="0"/>
              <a:t>Veritabanı kullanacak uygulamalara ait </a:t>
            </a:r>
            <a:r>
              <a:rPr lang="tr-TR" dirty="0" err="1"/>
              <a:t>arayüzleri</a:t>
            </a:r>
            <a:r>
              <a:rPr lang="tr-TR" dirty="0"/>
              <a:t> tasarlamak, </a:t>
            </a:r>
          </a:p>
          <a:p>
            <a:pPr lvl="0" algn="just" rtl="0">
              <a:lnSpc>
                <a:spcPct val="150000"/>
              </a:lnSpc>
              <a:spcBef>
                <a:spcPts val="0"/>
              </a:spcBef>
              <a:spcAft>
                <a:spcPts val="0"/>
              </a:spcAft>
              <a:buSzPts val="2400"/>
              <a:buFont typeface="Wingdings" panose="05000000000000000000" pitchFamily="2" charset="2"/>
              <a:buChar char="v"/>
            </a:pPr>
            <a:r>
              <a:rPr lang="tr-TR" dirty="0"/>
              <a:t>Tamamlanan projelere ait test işlemlerini gerçekleştirmek.</a:t>
            </a:r>
            <a:endParaRPr dirty="0"/>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6729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Dalın Gerektirdiği Genel Özellikler</a:t>
            </a:r>
            <a:endParaRPr dirty="0"/>
          </a:p>
        </p:txBody>
      </p:sp>
      <p:sp>
        <p:nvSpPr>
          <p:cNvPr id="119" name="Google Shape;119;p17"/>
          <p:cNvSpPr txBox="1">
            <a:spLocks noGrp="1"/>
          </p:cNvSpPr>
          <p:nvPr>
            <p:ph type="body" idx="1"/>
          </p:nvPr>
        </p:nvSpPr>
        <p:spPr>
          <a:xfrm>
            <a:off x="608924" y="1645992"/>
            <a:ext cx="6318149" cy="2399735"/>
          </a:xfrm>
          <a:prstGeom prst="rect">
            <a:avLst/>
          </a:prstGeom>
        </p:spPr>
        <p:txBody>
          <a:bodyPr spcFirstLastPara="1" wrap="square" lIns="0" tIns="0" rIns="0" bIns="0" anchor="t" anchorCtr="0">
            <a:normAutofit/>
          </a:bodyPr>
          <a:lstStyle/>
          <a:p>
            <a:pPr lvl="0" algn="l" rtl="0">
              <a:lnSpc>
                <a:spcPct val="150000"/>
              </a:lnSpc>
              <a:spcBef>
                <a:spcPts val="0"/>
              </a:spcBef>
              <a:spcAft>
                <a:spcPts val="0"/>
              </a:spcAft>
              <a:buSzPts val="2400"/>
              <a:buFont typeface="Wingdings" panose="05000000000000000000" pitchFamily="2" charset="2"/>
              <a:buChar char="v"/>
            </a:pPr>
            <a:r>
              <a:rPr lang="tr-TR" dirty="0"/>
              <a:t>Yaratıcı tasarım ve görsel yeterliliğe sahip,</a:t>
            </a:r>
          </a:p>
          <a:p>
            <a:pPr lvl="0" algn="l" rtl="0">
              <a:lnSpc>
                <a:spcPct val="150000"/>
              </a:lnSpc>
              <a:spcBef>
                <a:spcPts val="0"/>
              </a:spcBef>
              <a:spcAft>
                <a:spcPts val="0"/>
              </a:spcAft>
              <a:buSzPts val="2400"/>
              <a:buFont typeface="Wingdings" panose="05000000000000000000" pitchFamily="2" charset="2"/>
              <a:buChar char="v"/>
            </a:pPr>
            <a:r>
              <a:rPr lang="tr-TR" dirty="0"/>
              <a:t>Ekip içinde çalışabilen,</a:t>
            </a:r>
          </a:p>
          <a:p>
            <a:pPr lvl="0" algn="l" rtl="0">
              <a:lnSpc>
                <a:spcPct val="150000"/>
              </a:lnSpc>
              <a:spcBef>
                <a:spcPts val="0"/>
              </a:spcBef>
              <a:spcAft>
                <a:spcPts val="0"/>
              </a:spcAft>
              <a:buSzPts val="2400"/>
              <a:buFont typeface="Wingdings" panose="05000000000000000000" pitchFamily="2" charset="2"/>
              <a:buChar char="v"/>
            </a:pPr>
            <a:r>
              <a:rPr lang="tr-TR" dirty="0"/>
              <a:t>Kayıt tutma yeterliliğine sahip,</a:t>
            </a:r>
          </a:p>
          <a:p>
            <a:pPr lvl="0" algn="l" rtl="0">
              <a:lnSpc>
                <a:spcPct val="150000"/>
              </a:lnSpc>
              <a:spcBef>
                <a:spcPts val="0"/>
              </a:spcBef>
              <a:spcAft>
                <a:spcPts val="0"/>
              </a:spcAft>
              <a:buSzPts val="2400"/>
              <a:buFont typeface="Wingdings" panose="05000000000000000000" pitchFamily="2" charset="2"/>
              <a:buChar char="v"/>
            </a:pPr>
            <a:r>
              <a:rPr lang="tr-TR" dirty="0"/>
              <a:t>Pratik düşünebilen,</a:t>
            </a:r>
          </a:p>
          <a:p>
            <a:pPr lvl="0" algn="l" rtl="0">
              <a:lnSpc>
                <a:spcPct val="150000"/>
              </a:lnSpc>
              <a:spcBef>
                <a:spcPts val="0"/>
              </a:spcBef>
              <a:spcAft>
                <a:spcPts val="0"/>
              </a:spcAft>
              <a:buSzPts val="2400"/>
              <a:buFont typeface="Wingdings" panose="05000000000000000000" pitchFamily="2" charset="2"/>
              <a:buChar char="v"/>
            </a:pPr>
            <a:r>
              <a:rPr lang="tr-TR" dirty="0"/>
              <a:t>Gözlem yeteneği iyi,</a:t>
            </a:r>
          </a:p>
          <a:p>
            <a:pPr lvl="0" algn="l" rtl="0">
              <a:lnSpc>
                <a:spcPct val="150000"/>
              </a:lnSpc>
              <a:spcBef>
                <a:spcPts val="0"/>
              </a:spcBef>
              <a:spcAft>
                <a:spcPts val="0"/>
              </a:spcAft>
              <a:buSzPts val="2400"/>
              <a:buFont typeface="Wingdings" panose="05000000000000000000" pitchFamily="2" charset="2"/>
              <a:buChar char="v"/>
            </a:pPr>
            <a:r>
              <a:rPr lang="tr-TR" dirty="0"/>
              <a:t>Kendini yenileyebilen…</a:t>
            </a: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31976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4"/>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96" name="Google Shape;96;p14"/>
          <p:cNvSpPr txBox="1">
            <a:spLocks noGrp="1"/>
          </p:cNvSpPr>
          <p:nvPr>
            <p:ph type="ctrTitle" idx="4294967295"/>
          </p:nvPr>
        </p:nvSpPr>
        <p:spPr>
          <a:xfrm>
            <a:off x="0" y="815975"/>
            <a:ext cx="4184650" cy="116046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sz="9600" dirty="0"/>
              <a:t>Bilişim!</a:t>
            </a:r>
            <a:endParaRPr sz="9600" dirty="0"/>
          </a:p>
        </p:txBody>
      </p:sp>
      <p:sp>
        <p:nvSpPr>
          <p:cNvPr id="97" name="Google Shape;97;p14"/>
          <p:cNvSpPr txBox="1">
            <a:spLocks noGrp="1"/>
          </p:cNvSpPr>
          <p:nvPr>
            <p:ph type="subTitle" idx="4294967295"/>
          </p:nvPr>
        </p:nvSpPr>
        <p:spPr>
          <a:xfrm>
            <a:off x="374969" y="2095043"/>
            <a:ext cx="4548188" cy="2178050"/>
          </a:xfrm>
          <a:prstGeom prst="rect">
            <a:avLst/>
          </a:prstGeom>
        </p:spPr>
        <p:txBody>
          <a:bodyPr spcFirstLastPara="1" wrap="square" lIns="0" tIns="0" rIns="0" bIns="0" anchor="t" anchorCtr="0">
            <a:noAutofit/>
          </a:bodyPr>
          <a:lstStyle/>
          <a:p>
            <a:pPr marL="0" indent="0" algn="just">
              <a:buNone/>
            </a:pPr>
            <a:r>
              <a:rPr lang="tr-TR" sz="1600" b="1" dirty="0" err="1">
                <a:solidFill>
                  <a:srgbClr val="FFC000"/>
                </a:solidFill>
              </a:rPr>
              <a:t>BİL</a:t>
            </a:r>
            <a:r>
              <a:rPr lang="tr-TR" sz="1600" dirty="0" err="1">
                <a:solidFill>
                  <a:schemeClr val="tx1"/>
                </a:solidFill>
              </a:rPr>
              <a:t>gi</a:t>
            </a:r>
            <a:r>
              <a:rPr lang="tr-TR" sz="1600" dirty="0">
                <a:solidFill>
                  <a:schemeClr val="tx1"/>
                </a:solidFill>
              </a:rPr>
              <a:t> – </a:t>
            </a:r>
            <a:r>
              <a:rPr lang="tr-TR" sz="1600" dirty="0" err="1">
                <a:solidFill>
                  <a:schemeClr val="tx1"/>
                </a:solidFill>
              </a:rPr>
              <a:t>ilet</a:t>
            </a:r>
            <a:r>
              <a:rPr lang="tr-TR" sz="1600" b="1" dirty="0" err="1">
                <a:solidFill>
                  <a:srgbClr val="FFC000"/>
                </a:solidFill>
              </a:rPr>
              <a:t>İŞİM</a:t>
            </a:r>
            <a:r>
              <a:rPr lang="tr-TR" sz="1600" dirty="0">
                <a:solidFill>
                  <a:schemeClr val="bg2"/>
                </a:solidFill>
              </a:rPr>
              <a:t> </a:t>
            </a:r>
          </a:p>
          <a:p>
            <a:pPr marL="0" indent="0" algn="just">
              <a:buNone/>
            </a:pPr>
            <a:r>
              <a:rPr lang="tr-TR" sz="1600" dirty="0">
                <a:solidFill>
                  <a:schemeClr val="tx1"/>
                </a:solidFill>
              </a:rPr>
              <a:t>Bilgisayar sektöründeki gelişmelerin sonucunda ortaya çıkmış; verileri saklamak, iletmek ve işlemek için kullanılan bilgisayar donanım ve yazılım teknolojilerini içeren bir alandır. Ancak günümüzde birçok farklı bileşen ile birlikte geniş alanlara yayılmıştır.</a:t>
            </a:r>
          </a:p>
        </p:txBody>
      </p:sp>
      <p:sp>
        <p:nvSpPr>
          <p:cNvPr id="7" name="Google Shape;78;p7">
            <a:extLst>
              <a:ext uri="{FF2B5EF4-FFF2-40B4-BE49-F238E27FC236}">
                <a16:creationId xmlns="" xmlns:a16="http://schemas.microsoft.com/office/drawing/2014/main" id="{1E022BC0-A995-400D-A8E3-9374FF16ADFA}"/>
              </a:ext>
            </a:extLst>
          </p:cNvPr>
          <p:cNvSpPr/>
          <p:nvPr/>
        </p:nvSpPr>
        <p:spPr>
          <a:xfrm>
            <a:off x="1854849" y="2193678"/>
            <a:ext cx="357731" cy="28511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solidFill>
            </a:endParaRPr>
          </a:p>
        </p:txBody>
      </p:sp>
      <p:pic>
        <p:nvPicPr>
          <p:cNvPr id="5" name="Resim 4">
            <a:extLst>
              <a:ext uri="{FF2B5EF4-FFF2-40B4-BE49-F238E27FC236}">
                <a16:creationId xmlns="" xmlns:a16="http://schemas.microsoft.com/office/drawing/2014/main" id="{65494D37-74E1-40FE-B631-341E8A392181}"/>
              </a:ext>
            </a:extLst>
          </p:cNvPr>
          <p:cNvPicPr>
            <a:picLocks noChangeAspect="1"/>
          </p:cNvPicPr>
          <p:nvPr/>
        </p:nvPicPr>
        <p:blipFill rotWithShape="1">
          <a:blip r:embed="rId3"/>
          <a:srcRect l="30400" r="29033"/>
          <a:stretch/>
        </p:blipFill>
        <p:spPr>
          <a:xfrm>
            <a:off x="5159027" y="815975"/>
            <a:ext cx="2488020" cy="4090767"/>
          </a:xfrm>
          <a:prstGeom prst="roundRect">
            <a:avLst>
              <a:gd name="adj" fmla="val 1304"/>
            </a:avLst>
          </a:prstGeom>
          <a:solidFill>
            <a:srgbClr val="FFFFFF">
              <a:shade val="85000"/>
            </a:srgbClr>
          </a:solidFill>
          <a:ln>
            <a:noFill/>
          </a:ln>
          <a:effectLst/>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Çalışma Alanları ve İş Olanakları</a:t>
            </a:r>
            <a:endParaRPr dirty="0"/>
          </a:p>
        </p:txBody>
      </p:sp>
      <p:sp>
        <p:nvSpPr>
          <p:cNvPr id="119" name="Google Shape;119;p17"/>
          <p:cNvSpPr txBox="1">
            <a:spLocks noGrp="1"/>
          </p:cNvSpPr>
          <p:nvPr>
            <p:ph type="body" idx="1"/>
          </p:nvPr>
        </p:nvSpPr>
        <p:spPr>
          <a:xfrm>
            <a:off x="460489" y="1468375"/>
            <a:ext cx="6525790" cy="2757600"/>
          </a:xfrm>
          <a:prstGeom prst="rect">
            <a:avLst/>
          </a:prstGeom>
        </p:spPr>
        <p:txBody>
          <a:bodyPr spcFirstLastPara="1" wrap="square" lIns="0" tIns="0" rIns="0" bIns="0" anchor="t" anchorCtr="0">
            <a:normAutofit/>
          </a:bodyPr>
          <a:lstStyle/>
          <a:p>
            <a:pPr lvl="0" algn="just" rtl="0">
              <a:lnSpc>
                <a:spcPct val="150000"/>
              </a:lnSpc>
              <a:spcBef>
                <a:spcPts val="0"/>
              </a:spcBef>
              <a:spcAft>
                <a:spcPts val="0"/>
              </a:spcAft>
              <a:buSzPts val="2400"/>
              <a:buFont typeface="Wingdings" panose="05000000000000000000" pitchFamily="2" charset="2"/>
              <a:buChar char="v"/>
            </a:pPr>
            <a:r>
              <a:rPr lang="tr-TR" dirty="0"/>
              <a:t>Kamu kurumları, bankalar ve özel sektöre ait iş yerlerinin yazılım bölümlerinde çalışabilir,</a:t>
            </a:r>
          </a:p>
          <a:p>
            <a:pPr lvl="0" algn="just" rtl="0">
              <a:lnSpc>
                <a:spcPct val="150000"/>
              </a:lnSpc>
              <a:spcBef>
                <a:spcPts val="0"/>
              </a:spcBef>
              <a:spcAft>
                <a:spcPts val="0"/>
              </a:spcAft>
              <a:buSzPts val="2400"/>
              <a:buFont typeface="Wingdings" panose="05000000000000000000" pitchFamily="2" charset="2"/>
              <a:buChar char="v"/>
            </a:pPr>
            <a:r>
              <a:rPr lang="tr-TR" dirty="0"/>
              <a:t>Yazılım firmalarında çalışabilir,</a:t>
            </a:r>
          </a:p>
          <a:p>
            <a:pPr lvl="0" algn="just" rtl="0">
              <a:lnSpc>
                <a:spcPct val="150000"/>
              </a:lnSpc>
              <a:spcBef>
                <a:spcPts val="0"/>
              </a:spcBef>
              <a:spcAft>
                <a:spcPts val="0"/>
              </a:spcAft>
              <a:buSzPts val="2400"/>
              <a:buFont typeface="Wingdings" panose="05000000000000000000" pitchFamily="2" charset="2"/>
              <a:buChar char="v"/>
            </a:pPr>
            <a:r>
              <a:rPr lang="tr-TR" dirty="0"/>
              <a:t>Kişi veya kurumlara yazılım konusunda danışmanlık hizmeti vererek kendi işinin patronu oluş kendi iş yerini açabilir.</a:t>
            </a: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53788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Dal Dersleri</a:t>
            </a:r>
            <a:endParaRPr dirty="0"/>
          </a:p>
        </p:txBody>
      </p:sp>
      <p:sp>
        <p:nvSpPr>
          <p:cNvPr id="158" name="Google Shape;158;p19"/>
          <p:cNvSpPr txBox="1">
            <a:spLocks noGrp="1"/>
          </p:cNvSpPr>
          <p:nvPr>
            <p:ph type="body" idx="1"/>
          </p:nvPr>
        </p:nvSpPr>
        <p:spPr>
          <a:xfrm>
            <a:off x="443288" y="1629706"/>
            <a:ext cx="3527650" cy="289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tr-TR" sz="1800" b="1" dirty="0"/>
              <a:t>11. Sınıf</a:t>
            </a:r>
            <a:endParaRPr sz="1800" b="1" dirty="0"/>
          </a:p>
          <a:p>
            <a:pPr marL="342900" lvl="0" indent="-342900" algn="just" rtl="0">
              <a:spcBef>
                <a:spcPts val="800"/>
              </a:spcBef>
              <a:spcAft>
                <a:spcPts val="800"/>
              </a:spcAft>
              <a:buFont typeface="Wingdings" panose="05000000000000000000" pitchFamily="2" charset="2"/>
              <a:buChar char="v"/>
            </a:pPr>
            <a:r>
              <a:rPr lang="tr-TR" sz="1800" dirty="0"/>
              <a:t>Nesne Tabanlı Programlama</a:t>
            </a:r>
          </a:p>
          <a:p>
            <a:pPr marL="342900" lvl="0" indent="-342900" algn="just" rtl="0">
              <a:spcBef>
                <a:spcPts val="800"/>
              </a:spcBef>
              <a:spcAft>
                <a:spcPts val="800"/>
              </a:spcAft>
              <a:buFont typeface="Wingdings" panose="05000000000000000000" pitchFamily="2" charset="2"/>
              <a:buChar char="v"/>
            </a:pPr>
            <a:r>
              <a:rPr lang="tr-TR" sz="1800" dirty="0"/>
              <a:t>Veritabanı</a:t>
            </a:r>
          </a:p>
          <a:p>
            <a:pPr marL="342900" lvl="0" indent="-342900" algn="just" rtl="0">
              <a:spcBef>
                <a:spcPts val="800"/>
              </a:spcBef>
              <a:spcAft>
                <a:spcPts val="800"/>
              </a:spcAft>
              <a:buFont typeface="Wingdings" panose="05000000000000000000" pitchFamily="2" charset="2"/>
              <a:buChar char="v"/>
            </a:pPr>
            <a:r>
              <a:rPr lang="tr-TR" sz="1800" dirty="0"/>
              <a:t>Açık Kaynak İşletim Sistemi</a:t>
            </a:r>
          </a:p>
        </p:txBody>
      </p:sp>
      <p:sp>
        <p:nvSpPr>
          <p:cNvPr id="160" name="Google Shape;160;p19"/>
          <p:cNvSpPr txBox="1">
            <a:spLocks noGrp="1"/>
          </p:cNvSpPr>
          <p:nvPr>
            <p:ph type="body" idx="2"/>
          </p:nvPr>
        </p:nvSpPr>
        <p:spPr>
          <a:xfrm>
            <a:off x="4088426" y="1629706"/>
            <a:ext cx="3367500" cy="289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tr-TR" sz="1800" b="1" dirty="0"/>
              <a:t>12. Sınıf</a:t>
            </a:r>
            <a:endParaRPr sz="1800" b="1" dirty="0"/>
          </a:p>
          <a:p>
            <a:pPr marL="285750" lvl="0" indent="-285750" algn="l" rtl="0">
              <a:spcBef>
                <a:spcPts val="800"/>
              </a:spcBef>
              <a:spcAft>
                <a:spcPts val="800"/>
              </a:spcAft>
              <a:buFont typeface="Wingdings" panose="05000000000000000000" pitchFamily="2" charset="2"/>
              <a:buChar char="v"/>
            </a:pPr>
            <a:r>
              <a:rPr lang="tr-TR" sz="1800" dirty="0"/>
              <a:t>Mobil Uygulamalar</a:t>
            </a:r>
          </a:p>
          <a:p>
            <a:pPr marL="285750" lvl="0" indent="-285750" algn="l" rtl="0">
              <a:spcBef>
                <a:spcPts val="800"/>
              </a:spcBef>
              <a:spcAft>
                <a:spcPts val="800"/>
              </a:spcAft>
              <a:buFont typeface="Wingdings" panose="05000000000000000000" pitchFamily="2" charset="2"/>
              <a:buChar char="v"/>
            </a:pPr>
            <a:r>
              <a:rPr lang="tr-TR" sz="1800" dirty="0"/>
              <a:t>İşletmelerde Beceri Eğitimi</a:t>
            </a:r>
            <a:endParaRPr sz="1800" dirty="0"/>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extLst>
      <p:ext uri="{BB962C8B-B14F-4D97-AF65-F5344CB8AC3E}">
        <p14:creationId xmlns:p14="http://schemas.microsoft.com/office/powerpoint/2010/main" val="3270250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Nesne Tabanlı Programlama</a:t>
            </a:r>
            <a:endParaRPr dirty="0"/>
          </a:p>
        </p:txBody>
      </p:sp>
      <p:sp>
        <p:nvSpPr>
          <p:cNvPr id="158" name="Google Shape;158;p19"/>
          <p:cNvSpPr txBox="1">
            <a:spLocks noGrp="1"/>
          </p:cNvSpPr>
          <p:nvPr>
            <p:ph type="body" idx="1"/>
          </p:nvPr>
        </p:nvSpPr>
        <p:spPr>
          <a:xfrm>
            <a:off x="443288" y="1553895"/>
            <a:ext cx="4633436" cy="2899800"/>
          </a:xfrm>
          <a:prstGeom prst="rect">
            <a:avLst/>
          </a:prstGeom>
        </p:spPr>
        <p:txBody>
          <a:bodyPr spcFirstLastPara="1" wrap="square" lIns="0" tIns="0" rIns="0" bIns="0" anchor="t" anchorCtr="0">
            <a:noAutofit/>
          </a:bodyPr>
          <a:lstStyle/>
          <a:p>
            <a:pPr marL="285750" indent="-285750" algn="just">
              <a:buFont typeface="Wingdings" panose="05000000000000000000" pitchFamily="2" charset="2"/>
              <a:buChar char="v"/>
            </a:pPr>
            <a:r>
              <a:rPr lang="tr-TR" sz="1800" dirty="0"/>
              <a:t>Visual </a:t>
            </a:r>
            <a:r>
              <a:rPr lang="tr-TR" sz="1800" dirty="0" err="1"/>
              <a:t>Studio</a:t>
            </a:r>
            <a:r>
              <a:rPr lang="tr-TR" sz="1800" dirty="0"/>
              <a:t> yazılım geliştirme ortamını kullanma,</a:t>
            </a:r>
          </a:p>
          <a:p>
            <a:pPr marL="285750" indent="-285750" algn="just">
              <a:buFont typeface="Wingdings" panose="05000000000000000000" pitchFamily="2" charset="2"/>
              <a:buChar char="v"/>
            </a:pPr>
            <a:r>
              <a:rPr lang="tr-TR" sz="1800" dirty="0"/>
              <a:t>Visual </a:t>
            </a:r>
            <a:r>
              <a:rPr lang="tr-TR" sz="1800" dirty="0" err="1"/>
              <a:t>Studio</a:t>
            </a:r>
            <a:r>
              <a:rPr lang="tr-TR" sz="1800" dirty="0"/>
              <a:t> kullanarak form uygulamaları geliştirme,</a:t>
            </a:r>
          </a:p>
          <a:p>
            <a:pPr marL="285750" indent="-285750" algn="just">
              <a:buFont typeface="Wingdings" panose="05000000000000000000" pitchFamily="2" charset="2"/>
              <a:buChar char="v"/>
            </a:pPr>
            <a:r>
              <a:rPr lang="tr-TR" sz="1800" dirty="0"/>
              <a:t>Visual </a:t>
            </a:r>
            <a:r>
              <a:rPr lang="tr-TR" sz="1800" dirty="0" err="1"/>
              <a:t>Studio</a:t>
            </a:r>
            <a:r>
              <a:rPr lang="tr-TR" sz="1800" dirty="0"/>
              <a:t> kullanarak Veritabanı uygulamaları geliştirme,</a:t>
            </a:r>
          </a:p>
          <a:p>
            <a:pPr marL="285750" indent="-285750" algn="just">
              <a:buFont typeface="Wingdings" panose="05000000000000000000" pitchFamily="2" charset="2"/>
              <a:buChar char="v"/>
            </a:pPr>
            <a:r>
              <a:rPr lang="tr-TR" sz="1800" dirty="0"/>
              <a:t>Visual </a:t>
            </a:r>
            <a:r>
              <a:rPr lang="tr-TR" sz="1800" dirty="0" err="1"/>
              <a:t>Studio</a:t>
            </a:r>
            <a:r>
              <a:rPr lang="tr-TR" sz="1800" dirty="0"/>
              <a:t> kullanarak ağ ortamında çalışabilen yazılımlar geliştirme…</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6" name="Resim 5">
            <a:extLst>
              <a:ext uri="{FF2B5EF4-FFF2-40B4-BE49-F238E27FC236}">
                <a16:creationId xmlns="" xmlns:a16="http://schemas.microsoft.com/office/drawing/2014/main" id="{42C98388-3CD9-4078-B119-DAC8169118D1}"/>
              </a:ext>
            </a:extLst>
          </p:cNvPr>
          <p:cNvPicPr>
            <a:picLocks noChangeAspect="1"/>
          </p:cNvPicPr>
          <p:nvPr/>
        </p:nvPicPr>
        <p:blipFill>
          <a:blip r:embed="rId3"/>
          <a:stretch>
            <a:fillRect/>
          </a:stretch>
        </p:blipFill>
        <p:spPr>
          <a:xfrm>
            <a:off x="5269020" y="1442512"/>
            <a:ext cx="2535623" cy="2535623"/>
          </a:xfrm>
          <a:prstGeom prst="rect">
            <a:avLst/>
          </a:prstGeom>
        </p:spPr>
      </p:pic>
    </p:spTree>
    <p:extLst>
      <p:ext uri="{BB962C8B-B14F-4D97-AF65-F5344CB8AC3E}">
        <p14:creationId xmlns:p14="http://schemas.microsoft.com/office/powerpoint/2010/main" val="2987317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Veritabanı</a:t>
            </a:r>
            <a:endParaRPr dirty="0"/>
          </a:p>
        </p:txBody>
      </p:sp>
      <p:sp>
        <p:nvSpPr>
          <p:cNvPr id="158" name="Google Shape;158;p19"/>
          <p:cNvSpPr txBox="1">
            <a:spLocks noGrp="1"/>
          </p:cNvSpPr>
          <p:nvPr>
            <p:ph type="body" idx="1"/>
          </p:nvPr>
        </p:nvSpPr>
        <p:spPr>
          <a:xfrm>
            <a:off x="327302" y="1629706"/>
            <a:ext cx="4633436" cy="2899800"/>
          </a:xfrm>
          <a:prstGeom prst="rect">
            <a:avLst/>
          </a:prstGeom>
        </p:spPr>
        <p:txBody>
          <a:bodyPr spcFirstLastPara="1" wrap="square" lIns="0" tIns="0" rIns="0" bIns="0" anchor="t" anchorCtr="0">
            <a:noAutofit/>
          </a:bodyPr>
          <a:lstStyle/>
          <a:p>
            <a:pPr marL="285750" indent="-285750" algn="just">
              <a:buFont typeface="Wingdings" panose="05000000000000000000" pitchFamily="2" charset="2"/>
              <a:buChar char="v"/>
            </a:pPr>
            <a:r>
              <a:rPr lang="tr-TR" sz="1800" dirty="0" err="1"/>
              <a:t>Microsfot</a:t>
            </a:r>
            <a:r>
              <a:rPr lang="tr-TR" sz="1800" dirty="0"/>
              <a:t> Access kullanarak Veritabanı tasarımı gerçekleştirme,</a:t>
            </a:r>
          </a:p>
          <a:p>
            <a:pPr marL="285750" indent="-285750" algn="just">
              <a:buFont typeface="Wingdings" panose="05000000000000000000" pitchFamily="2" charset="2"/>
              <a:buChar char="v"/>
            </a:pPr>
            <a:r>
              <a:rPr lang="tr-TR" sz="1800" dirty="0"/>
              <a:t>SQL Server kurulumu ve kullanımı,</a:t>
            </a:r>
          </a:p>
          <a:p>
            <a:pPr marL="285750" indent="-285750" algn="just">
              <a:buFont typeface="Wingdings" panose="05000000000000000000" pitchFamily="2" charset="2"/>
              <a:buChar char="v"/>
            </a:pPr>
            <a:r>
              <a:rPr lang="tr-TR" sz="1800" dirty="0" err="1"/>
              <a:t>MsSQL</a:t>
            </a:r>
            <a:r>
              <a:rPr lang="tr-TR" sz="1800" dirty="0"/>
              <a:t> Veritabanı kullanımı,</a:t>
            </a:r>
          </a:p>
          <a:p>
            <a:pPr marL="285750" indent="-285750" algn="just">
              <a:buFont typeface="Wingdings" panose="05000000000000000000" pitchFamily="2" charset="2"/>
              <a:buChar char="v"/>
            </a:pPr>
            <a:r>
              <a:rPr lang="tr-TR" sz="1800" dirty="0"/>
              <a:t>T-SQL yapısal sorgulama dili kullanımı,</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 name="Resim 2">
            <a:extLst>
              <a:ext uri="{FF2B5EF4-FFF2-40B4-BE49-F238E27FC236}">
                <a16:creationId xmlns="" xmlns:a16="http://schemas.microsoft.com/office/drawing/2014/main" id="{543353D9-54C0-44A0-B540-E6C6D7D9CC7E}"/>
              </a:ext>
            </a:extLst>
          </p:cNvPr>
          <p:cNvPicPr>
            <a:picLocks noChangeAspect="1"/>
          </p:cNvPicPr>
          <p:nvPr/>
        </p:nvPicPr>
        <p:blipFill>
          <a:blip r:embed="rId3"/>
          <a:stretch>
            <a:fillRect/>
          </a:stretch>
        </p:blipFill>
        <p:spPr>
          <a:xfrm>
            <a:off x="4960738" y="1838598"/>
            <a:ext cx="2652371" cy="2315644"/>
          </a:xfrm>
          <a:prstGeom prst="rect">
            <a:avLst/>
          </a:prstGeom>
        </p:spPr>
      </p:pic>
    </p:spTree>
    <p:extLst>
      <p:ext uri="{BB962C8B-B14F-4D97-AF65-F5344CB8AC3E}">
        <p14:creationId xmlns:p14="http://schemas.microsoft.com/office/powerpoint/2010/main" val="2745986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Açık Kaynak İşletim Sistemi</a:t>
            </a:r>
            <a:endParaRPr dirty="0"/>
          </a:p>
        </p:txBody>
      </p:sp>
      <p:sp>
        <p:nvSpPr>
          <p:cNvPr id="158" name="Google Shape;158;p19"/>
          <p:cNvSpPr txBox="1">
            <a:spLocks noGrp="1"/>
          </p:cNvSpPr>
          <p:nvPr>
            <p:ph type="body" idx="1"/>
          </p:nvPr>
        </p:nvSpPr>
        <p:spPr>
          <a:xfrm>
            <a:off x="443288" y="1521003"/>
            <a:ext cx="4633436" cy="2899800"/>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a:t>Açık Kaynak Yazılım kavramı,</a:t>
            </a:r>
          </a:p>
          <a:p>
            <a:pPr marL="285750" indent="-285750" algn="just">
              <a:lnSpc>
                <a:spcPct val="150000"/>
              </a:lnSpc>
              <a:buFont typeface="Wingdings" panose="05000000000000000000" pitchFamily="2" charset="2"/>
              <a:buChar char="v"/>
            </a:pPr>
            <a:r>
              <a:rPr lang="tr-TR" sz="1800" dirty="0"/>
              <a:t>Açık Kaynak Kodlu yazılımlar,</a:t>
            </a:r>
          </a:p>
          <a:p>
            <a:pPr marL="285750" indent="-285750" algn="just">
              <a:lnSpc>
                <a:spcPct val="150000"/>
              </a:lnSpc>
              <a:buFont typeface="Wingdings" panose="05000000000000000000" pitchFamily="2" charset="2"/>
              <a:buChar char="v"/>
            </a:pPr>
            <a:r>
              <a:rPr lang="tr-TR" sz="1800" dirty="0" err="1"/>
              <a:t>Pardus</a:t>
            </a:r>
            <a:r>
              <a:rPr lang="tr-TR" sz="1800" dirty="0"/>
              <a:t> İşletim Sistemi kurulumu,</a:t>
            </a:r>
          </a:p>
          <a:p>
            <a:pPr marL="285750" indent="-285750" algn="just">
              <a:lnSpc>
                <a:spcPct val="150000"/>
              </a:lnSpc>
              <a:buFont typeface="Wingdings" panose="05000000000000000000" pitchFamily="2" charset="2"/>
              <a:buChar char="v"/>
            </a:pPr>
            <a:r>
              <a:rPr lang="tr-TR" sz="1800" dirty="0" err="1"/>
              <a:t>Pardus</a:t>
            </a:r>
            <a:r>
              <a:rPr lang="tr-TR" sz="1800" dirty="0"/>
              <a:t> İşletim Sistemi kullanımı,</a:t>
            </a:r>
          </a:p>
          <a:p>
            <a:pPr marL="285750" indent="-285750" algn="just">
              <a:lnSpc>
                <a:spcPct val="150000"/>
              </a:lnSpc>
              <a:buFont typeface="Wingdings" panose="05000000000000000000" pitchFamily="2" charset="2"/>
              <a:buChar char="v"/>
            </a:pPr>
            <a:r>
              <a:rPr lang="tr-TR" sz="1800" dirty="0" err="1"/>
              <a:t>Pardus</a:t>
            </a:r>
            <a:r>
              <a:rPr lang="tr-TR" sz="1800" dirty="0"/>
              <a:t> İşletim Sistemi bakımı</a:t>
            </a:r>
          </a:p>
          <a:p>
            <a:pPr marL="285750" indent="-285750" algn="just">
              <a:lnSpc>
                <a:spcPct val="150000"/>
              </a:lnSpc>
              <a:buFont typeface="Wingdings" panose="05000000000000000000" pitchFamily="2" charset="2"/>
              <a:buChar char="v"/>
            </a:pPr>
            <a:r>
              <a:rPr lang="tr-TR" sz="1800" dirty="0"/>
              <a:t>Diğer açık kaynak kodlu yazılımların kullanımı</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6" name="Resim 5">
            <a:extLst>
              <a:ext uri="{FF2B5EF4-FFF2-40B4-BE49-F238E27FC236}">
                <a16:creationId xmlns="" xmlns:a16="http://schemas.microsoft.com/office/drawing/2014/main" id="{591C5954-FF62-4783-8FC9-0D32DB3A1B25}"/>
              </a:ext>
            </a:extLst>
          </p:cNvPr>
          <p:cNvPicPr>
            <a:picLocks noChangeAspect="1"/>
          </p:cNvPicPr>
          <p:nvPr/>
        </p:nvPicPr>
        <p:blipFill>
          <a:blip r:embed="rId3"/>
          <a:stretch>
            <a:fillRect/>
          </a:stretch>
        </p:blipFill>
        <p:spPr>
          <a:xfrm>
            <a:off x="5507193" y="1705873"/>
            <a:ext cx="2060627" cy="2530059"/>
          </a:xfrm>
          <a:prstGeom prst="rect">
            <a:avLst/>
          </a:prstGeom>
        </p:spPr>
      </p:pic>
    </p:spTree>
    <p:extLst>
      <p:ext uri="{BB962C8B-B14F-4D97-AF65-F5344CB8AC3E}">
        <p14:creationId xmlns:p14="http://schemas.microsoft.com/office/powerpoint/2010/main" val="15082599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Mobil Uygulamalar</a:t>
            </a:r>
            <a:endParaRPr dirty="0"/>
          </a:p>
        </p:txBody>
      </p:sp>
      <p:sp>
        <p:nvSpPr>
          <p:cNvPr id="158" name="Google Shape;158;p19"/>
          <p:cNvSpPr txBox="1">
            <a:spLocks noGrp="1"/>
          </p:cNvSpPr>
          <p:nvPr>
            <p:ph type="body" idx="1"/>
          </p:nvPr>
        </p:nvSpPr>
        <p:spPr>
          <a:xfrm>
            <a:off x="443288" y="1532451"/>
            <a:ext cx="4633436" cy="2899800"/>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a:t>Mobil İşletim Sistemleri,</a:t>
            </a:r>
          </a:p>
          <a:p>
            <a:pPr marL="285750" indent="-285750" algn="just">
              <a:lnSpc>
                <a:spcPct val="150000"/>
              </a:lnSpc>
              <a:buFont typeface="Wingdings" panose="05000000000000000000" pitchFamily="2" charset="2"/>
              <a:buChar char="v"/>
            </a:pPr>
            <a:r>
              <a:rPr lang="tr-TR" sz="1800" dirty="0"/>
              <a:t>Mobil uygulama geliştirme platformları,</a:t>
            </a:r>
          </a:p>
          <a:p>
            <a:pPr marL="285750" indent="-285750" algn="just">
              <a:lnSpc>
                <a:spcPct val="150000"/>
              </a:lnSpc>
              <a:buFont typeface="Wingdings" panose="05000000000000000000" pitchFamily="2" charset="2"/>
              <a:buChar char="v"/>
            </a:pPr>
            <a:r>
              <a:rPr lang="tr-TR" sz="1800" dirty="0"/>
              <a:t>Mobil uygulama tasarımı,</a:t>
            </a:r>
          </a:p>
          <a:p>
            <a:pPr marL="285750" indent="-285750" algn="just">
              <a:lnSpc>
                <a:spcPct val="150000"/>
              </a:lnSpc>
              <a:buFont typeface="Wingdings" panose="05000000000000000000" pitchFamily="2" charset="2"/>
              <a:buChar char="v"/>
            </a:pPr>
            <a:r>
              <a:rPr lang="tr-TR" sz="1800" dirty="0"/>
              <a:t>Mobil uygulama geliştirme dilleri,</a:t>
            </a:r>
          </a:p>
          <a:p>
            <a:pPr marL="285750" indent="-285750" algn="just">
              <a:lnSpc>
                <a:spcPct val="150000"/>
              </a:lnSpc>
              <a:buFont typeface="Wingdings" panose="05000000000000000000" pitchFamily="2" charset="2"/>
              <a:buChar char="v"/>
            </a:pPr>
            <a:r>
              <a:rPr lang="tr-TR" sz="1800" dirty="0" err="1"/>
              <a:t>Android</a:t>
            </a:r>
            <a:r>
              <a:rPr lang="tr-TR" sz="1800" dirty="0"/>
              <a:t> ortamı için uygulama geliştirme,</a:t>
            </a:r>
          </a:p>
          <a:p>
            <a:pPr marL="285750" indent="-285750" algn="just">
              <a:lnSpc>
                <a:spcPct val="150000"/>
              </a:lnSpc>
              <a:buFont typeface="Wingdings" panose="05000000000000000000" pitchFamily="2" charset="2"/>
              <a:buChar char="v"/>
            </a:pPr>
            <a:r>
              <a:rPr lang="tr-TR" sz="1800" dirty="0"/>
              <a:t>IOS ortamı için uygulama geliştirme</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15" name="Google Shape;822;p47">
            <a:extLst>
              <a:ext uri="{FF2B5EF4-FFF2-40B4-BE49-F238E27FC236}">
                <a16:creationId xmlns="" xmlns:a16="http://schemas.microsoft.com/office/drawing/2014/main" id="{3C8E909D-4E1B-4F26-AA18-5436AA0F5E70}"/>
              </a:ext>
            </a:extLst>
          </p:cNvPr>
          <p:cNvGrpSpPr/>
          <p:nvPr/>
        </p:nvGrpSpPr>
        <p:grpSpPr>
          <a:xfrm>
            <a:off x="443288" y="899151"/>
            <a:ext cx="349060" cy="298882"/>
            <a:chOff x="2296666" y="1001650"/>
            <a:chExt cx="415300" cy="355600"/>
          </a:xfrm>
        </p:grpSpPr>
        <p:sp>
          <p:nvSpPr>
            <p:cNvPr id="16" name="Google Shape;823;p47">
              <a:extLst>
                <a:ext uri="{FF2B5EF4-FFF2-40B4-BE49-F238E27FC236}">
                  <a16:creationId xmlns="" xmlns:a16="http://schemas.microsoft.com/office/drawing/2014/main" id="{3DA704E9-0CA0-41E8-9DA3-C50744284993}"/>
                </a:ext>
              </a:extLst>
            </p:cNvPr>
            <p:cNvSpPr/>
            <p:nvPr/>
          </p:nvSpPr>
          <p:spPr>
            <a:xfrm>
              <a:off x="2296666"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824;p47">
              <a:extLst>
                <a:ext uri="{FF2B5EF4-FFF2-40B4-BE49-F238E27FC236}">
                  <a16:creationId xmlns="" xmlns:a16="http://schemas.microsoft.com/office/drawing/2014/main" id="{75B84724-E1A0-44DB-8527-CE7A1F3A2714}"/>
                </a:ext>
              </a:extLst>
            </p:cNvPr>
            <p:cNvSpPr/>
            <p:nvPr/>
          </p:nvSpPr>
          <p:spPr>
            <a:xfrm>
              <a:off x="2504291"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825;p47">
              <a:extLst>
                <a:ext uri="{FF2B5EF4-FFF2-40B4-BE49-F238E27FC236}">
                  <a16:creationId xmlns="" xmlns:a16="http://schemas.microsoft.com/office/drawing/2014/main" id="{5601384E-2AB2-49AD-A186-8AB390B6976D}"/>
                </a:ext>
              </a:extLst>
            </p:cNvPr>
            <p:cNvSpPr/>
            <p:nvPr/>
          </p:nvSpPr>
          <p:spPr>
            <a:xfrm>
              <a:off x="2296666"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826;p47">
              <a:extLst>
                <a:ext uri="{FF2B5EF4-FFF2-40B4-BE49-F238E27FC236}">
                  <a16:creationId xmlns="" xmlns:a16="http://schemas.microsoft.com/office/drawing/2014/main" id="{01641F97-D4E4-4626-A0CD-AD892FFA8B9E}"/>
                </a:ext>
              </a:extLst>
            </p:cNvPr>
            <p:cNvSpPr/>
            <p:nvPr/>
          </p:nvSpPr>
          <p:spPr>
            <a:xfrm>
              <a:off x="2504291"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4" name="Resim 3">
            <a:extLst>
              <a:ext uri="{FF2B5EF4-FFF2-40B4-BE49-F238E27FC236}">
                <a16:creationId xmlns="" xmlns:a16="http://schemas.microsoft.com/office/drawing/2014/main" id="{77D84EC8-FE81-472C-B897-405B5A916312}"/>
              </a:ext>
            </a:extLst>
          </p:cNvPr>
          <p:cNvPicPr>
            <a:picLocks noChangeAspect="1"/>
          </p:cNvPicPr>
          <p:nvPr/>
        </p:nvPicPr>
        <p:blipFill>
          <a:blip r:embed="rId3"/>
          <a:stretch>
            <a:fillRect/>
          </a:stretch>
        </p:blipFill>
        <p:spPr>
          <a:xfrm>
            <a:off x="4648225" y="1152982"/>
            <a:ext cx="3798489" cy="3398921"/>
          </a:xfrm>
          <a:prstGeom prst="rect">
            <a:avLst/>
          </a:prstGeom>
        </p:spPr>
      </p:pic>
    </p:spTree>
    <p:extLst>
      <p:ext uri="{BB962C8B-B14F-4D97-AF65-F5344CB8AC3E}">
        <p14:creationId xmlns:p14="http://schemas.microsoft.com/office/powerpoint/2010/main" val="379768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a:spLocks noGrp="1"/>
          </p:cNvSpPr>
          <p:nvPr>
            <p:ph type="ctrTitle"/>
          </p:nvPr>
        </p:nvSpPr>
        <p:spPr>
          <a:xfrm>
            <a:off x="1885467" y="2271214"/>
            <a:ext cx="6151367" cy="75895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3800" dirty="0">
                <a:solidFill>
                  <a:schemeClr val="bg1"/>
                </a:solidFill>
              </a:rPr>
              <a:t>İşletmelerde Beceri Eğitimi</a:t>
            </a:r>
            <a:endParaRPr sz="3800" dirty="0">
              <a:solidFill>
                <a:schemeClr val="bg1"/>
              </a:solidFill>
            </a:endParaRPr>
          </a:p>
        </p:txBody>
      </p:sp>
      <p:pic>
        <p:nvPicPr>
          <p:cNvPr id="5" name="Grafik 4" descr="Ofis çalışanı">
            <a:extLst>
              <a:ext uri="{FF2B5EF4-FFF2-40B4-BE49-F238E27FC236}">
                <a16:creationId xmlns="" xmlns:a16="http://schemas.microsoft.com/office/drawing/2014/main" id="{79AC9271-D7E0-410E-AD6B-306BF1E3369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70020" y="2036826"/>
            <a:ext cx="1115447" cy="1115447"/>
          </a:xfrm>
          <a:prstGeom prst="rect">
            <a:avLst/>
          </a:prstGeom>
        </p:spPr>
      </p:pic>
    </p:spTree>
    <p:extLst>
      <p:ext uri="{BB962C8B-B14F-4D97-AF65-F5344CB8AC3E}">
        <p14:creationId xmlns:p14="http://schemas.microsoft.com/office/powerpoint/2010/main" val="3581885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Resim 2">
            <a:extLst>
              <a:ext uri="{FF2B5EF4-FFF2-40B4-BE49-F238E27FC236}">
                <a16:creationId xmlns="" xmlns:a16="http://schemas.microsoft.com/office/drawing/2014/main" id="{498983CF-00AB-4BE0-B34F-7A95AA1D20B1}"/>
              </a:ext>
            </a:extLst>
          </p:cNvPr>
          <p:cNvPicPr>
            <a:picLocks noChangeAspect="1"/>
          </p:cNvPicPr>
          <p:nvPr/>
        </p:nvPicPr>
        <p:blipFill rotWithShape="1">
          <a:blip r:embed="rId3"/>
          <a:srcRect l="16367" r="18653"/>
          <a:stretch/>
        </p:blipFill>
        <p:spPr>
          <a:xfrm>
            <a:off x="5470214" y="854511"/>
            <a:ext cx="2386116" cy="4100660"/>
          </a:xfrm>
          <a:prstGeom prst="roundRect">
            <a:avLst>
              <a:gd name="adj" fmla="val 2429"/>
            </a:avLst>
          </a:prstGeom>
          <a:solidFill>
            <a:srgbClr val="FFFFFF">
              <a:shade val="85000"/>
            </a:srgbClr>
          </a:solidFill>
          <a:ln>
            <a:noFill/>
          </a:ln>
          <a:effectLst/>
        </p:spPr>
      </p:pic>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İşletmelerde Beceri Eğitimi</a:t>
            </a:r>
            <a:endParaRPr dirty="0"/>
          </a:p>
        </p:txBody>
      </p:sp>
      <p:sp>
        <p:nvSpPr>
          <p:cNvPr id="158" name="Google Shape;158;p19"/>
          <p:cNvSpPr txBox="1">
            <a:spLocks noGrp="1"/>
          </p:cNvSpPr>
          <p:nvPr>
            <p:ph type="body" idx="1"/>
          </p:nvPr>
        </p:nvSpPr>
        <p:spPr>
          <a:xfrm>
            <a:off x="393197" y="1606016"/>
            <a:ext cx="4633436" cy="2899800"/>
          </a:xfrm>
          <a:prstGeom prst="rect">
            <a:avLst/>
          </a:prstGeom>
        </p:spPr>
        <p:txBody>
          <a:bodyPr spcFirstLastPara="1" wrap="square" lIns="0" tIns="0" rIns="0" bIns="0" anchor="t" anchorCtr="0">
            <a:noAutofit/>
          </a:bodyPr>
          <a:lstStyle/>
          <a:p>
            <a:pPr algn="just">
              <a:lnSpc>
                <a:spcPct val="150000"/>
              </a:lnSpc>
              <a:buFont typeface="Wingdings" panose="05000000000000000000" pitchFamily="2" charset="2"/>
              <a:buChar char="v"/>
            </a:pPr>
            <a:r>
              <a:rPr lang="tr-TR" sz="1800" dirty="0"/>
              <a:t>12. Sınıfta Haftanın 3 günü Eylül’ den Hazirana kadar tüm eğitim öğretim yılı boyunca İşletmede Beceri Eğitimi Dersi görürler.</a:t>
            </a:r>
          </a:p>
          <a:p>
            <a:pPr algn="just">
              <a:lnSpc>
                <a:spcPct val="150000"/>
              </a:lnSpc>
              <a:buFont typeface="Wingdings" panose="05000000000000000000" pitchFamily="2" charset="2"/>
              <a:buChar char="v"/>
            </a:pPr>
            <a:r>
              <a:rPr lang="tr-TR" sz="1800" dirty="0"/>
              <a:t>Not ile Değerlendirilir.</a:t>
            </a:r>
          </a:p>
          <a:p>
            <a:pPr algn="just">
              <a:lnSpc>
                <a:spcPct val="150000"/>
              </a:lnSpc>
              <a:buFont typeface="Wingdings" panose="05000000000000000000" pitchFamily="2" charset="2"/>
              <a:buChar char="v"/>
            </a:pPr>
            <a:r>
              <a:rPr lang="tr-TR" sz="1800" dirty="0"/>
              <a:t>Yapılması zorunludur.</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pic>
        <p:nvPicPr>
          <p:cNvPr id="13" name="Grafik 12" descr="Ofis çalışanı">
            <a:extLst>
              <a:ext uri="{FF2B5EF4-FFF2-40B4-BE49-F238E27FC236}">
                <a16:creationId xmlns="" xmlns:a16="http://schemas.microsoft.com/office/drawing/2014/main" id="{5201E584-331E-42A5-A0AF-89735A133BB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93197" y="731603"/>
            <a:ext cx="534924" cy="534924"/>
          </a:xfrm>
          <a:prstGeom prst="rect">
            <a:avLst/>
          </a:prstGeom>
        </p:spPr>
      </p:pic>
    </p:spTree>
    <p:extLst>
      <p:ext uri="{BB962C8B-B14F-4D97-AF65-F5344CB8AC3E}">
        <p14:creationId xmlns:p14="http://schemas.microsoft.com/office/powerpoint/2010/main" val="2712406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7"/>
          <p:cNvSpPr txBox="1">
            <a:spLocks noGrp="1"/>
          </p:cNvSpPr>
          <p:nvPr>
            <p:ph type="ctrTitle"/>
          </p:nvPr>
        </p:nvSpPr>
        <p:spPr>
          <a:xfrm>
            <a:off x="1950471" y="2212009"/>
            <a:ext cx="6151367" cy="75895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3800" dirty="0">
                <a:solidFill>
                  <a:schemeClr val="bg1"/>
                </a:solidFill>
              </a:rPr>
              <a:t>Mezunlara Verilen Belgeler</a:t>
            </a:r>
            <a:endParaRPr sz="3800" dirty="0">
              <a:solidFill>
                <a:schemeClr val="bg1"/>
              </a:solidFill>
            </a:endParaRPr>
          </a:p>
        </p:txBody>
      </p:sp>
      <p:pic>
        <p:nvPicPr>
          <p:cNvPr id="3" name="Grafik 2" descr="Rulo şeklinde diploma">
            <a:extLst>
              <a:ext uri="{FF2B5EF4-FFF2-40B4-BE49-F238E27FC236}">
                <a16:creationId xmlns="" xmlns:a16="http://schemas.microsoft.com/office/drawing/2014/main" id="{DA43C011-FDE1-4EC3-BF99-BC02E9D8174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85801" y="2114549"/>
            <a:ext cx="1058777" cy="1058777"/>
          </a:xfrm>
          <a:prstGeom prst="rect">
            <a:avLst/>
          </a:prstGeom>
        </p:spPr>
      </p:pic>
    </p:spTree>
    <p:extLst>
      <p:ext uri="{BB962C8B-B14F-4D97-AF65-F5344CB8AC3E}">
        <p14:creationId xmlns:p14="http://schemas.microsoft.com/office/powerpoint/2010/main" val="624246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9"/>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Mezunlara Verilen Belgeler</a:t>
            </a:r>
            <a:endParaRPr dirty="0"/>
          </a:p>
        </p:txBody>
      </p:sp>
      <p:sp>
        <p:nvSpPr>
          <p:cNvPr id="158" name="Google Shape;158;p19"/>
          <p:cNvSpPr txBox="1">
            <a:spLocks noGrp="1"/>
          </p:cNvSpPr>
          <p:nvPr>
            <p:ph type="body" idx="1"/>
          </p:nvPr>
        </p:nvSpPr>
        <p:spPr>
          <a:xfrm>
            <a:off x="434824" y="1603960"/>
            <a:ext cx="4633436" cy="2899800"/>
          </a:xfrm>
          <a:prstGeom prst="rect">
            <a:avLst/>
          </a:prstGeom>
        </p:spPr>
        <p:txBody>
          <a:bodyPr spcFirstLastPara="1" wrap="square" lIns="0" tIns="0" rIns="0" bIns="0" anchor="t" anchorCtr="0">
            <a:noAutofit/>
          </a:bodyPr>
          <a:lstStyle/>
          <a:p>
            <a:pPr marL="285750" indent="-285750" algn="just">
              <a:lnSpc>
                <a:spcPct val="150000"/>
              </a:lnSpc>
              <a:buFont typeface="Wingdings" panose="05000000000000000000" pitchFamily="2" charset="2"/>
              <a:buChar char="v"/>
            </a:pPr>
            <a:r>
              <a:rPr lang="tr-TR" sz="1800" dirty="0"/>
              <a:t>Öğrencinin Alan ve Dal bilgisini gösteren lise diploması</a:t>
            </a:r>
          </a:p>
          <a:p>
            <a:pPr marL="285750" indent="-285750" algn="just">
              <a:lnSpc>
                <a:spcPct val="150000"/>
              </a:lnSpc>
              <a:buFont typeface="Wingdings" panose="05000000000000000000" pitchFamily="2" charset="2"/>
              <a:buChar char="v"/>
            </a:pPr>
            <a:r>
              <a:rPr lang="tr-TR" sz="1800" dirty="0"/>
              <a:t>Öğrencinin Alan ve Dal bilgisini içeren iş yeri açma belgesi</a:t>
            </a:r>
          </a:p>
        </p:txBody>
      </p:sp>
      <p:sp>
        <p:nvSpPr>
          <p:cNvPr id="161" name="Google Shape;161;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pic>
        <p:nvPicPr>
          <p:cNvPr id="11" name="Grafik 10" descr="Rulo şeklinde diploma">
            <a:extLst>
              <a:ext uri="{FF2B5EF4-FFF2-40B4-BE49-F238E27FC236}">
                <a16:creationId xmlns="" xmlns:a16="http://schemas.microsoft.com/office/drawing/2014/main" id="{4B2DB698-4702-4F38-A854-CBBAE44EA3D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34824" y="830624"/>
            <a:ext cx="457201" cy="457201"/>
          </a:xfrm>
          <a:prstGeom prst="rect">
            <a:avLst/>
          </a:prstGeom>
        </p:spPr>
      </p:pic>
      <p:pic>
        <p:nvPicPr>
          <p:cNvPr id="13" name="Resim 12">
            <a:extLst>
              <a:ext uri="{FF2B5EF4-FFF2-40B4-BE49-F238E27FC236}">
                <a16:creationId xmlns="" xmlns:a16="http://schemas.microsoft.com/office/drawing/2014/main" id="{1C699527-910D-4A34-9A78-AAE5DF87C9A3}"/>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5590876" y="742575"/>
            <a:ext cx="2351372" cy="4115759"/>
          </a:xfrm>
          <a:prstGeom prst="roundRect">
            <a:avLst>
              <a:gd name="adj" fmla="val 1079"/>
            </a:avLst>
          </a:prstGeom>
          <a:solidFill>
            <a:srgbClr val="FFFFFF">
              <a:shade val="85000"/>
            </a:srgbClr>
          </a:solidFill>
          <a:ln>
            <a:noFill/>
          </a:ln>
          <a:effectLst/>
        </p:spPr>
      </p:pic>
    </p:spTree>
    <p:extLst>
      <p:ext uri="{BB962C8B-B14F-4D97-AF65-F5344CB8AC3E}">
        <p14:creationId xmlns:p14="http://schemas.microsoft.com/office/powerpoint/2010/main" val="36219419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solidFill>
                  <a:srgbClr val="FFC000"/>
                </a:solidFill>
              </a:rPr>
              <a:t>Bilişim Teknolojileri Alanının Amacı</a:t>
            </a:r>
            <a:endParaRPr dirty="0">
              <a:solidFill>
                <a:srgbClr val="00B0F0"/>
              </a:solidFill>
            </a:endParaRPr>
          </a:p>
        </p:txBody>
      </p:sp>
      <p:sp>
        <p:nvSpPr>
          <p:cNvPr id="84" name="Google Shape;84;p13"/>
          <p:cNvSpPr txBox="1">
            <a:spLocks noGrp="1"/>
          </p:cNvSpPr>
          <p:nvPr>
            <p:ph type="body" idx="1"/>
          </p:nvPr>
        </p:nvSpPr>
        <p:spPr>
          <a:xfrm>
            <a:off x="208890" y="1724932"/>
            <a:ext cx="6895801" cy="2570774"/>
          </a:xfrm>
          <a:prstGeom prst="rect">
            <a:avLst/>
          </a:prstGeom>
        </p:spPr>
        <p:txBody>
          <a:bodyPr spcFirstLastPara="1" wrap="square" lIns="0" tIns="0" rIns="0" bIns="0" anchor="t" anchorCtr="0">
            <a:noAutofit/>
          </a:bodyPr>
          <a:lstStyle/>
          <a:p>
            <a:pPr marL="0" lvl="0" indent="0" algn="just" rtl="0">
              <a:spcBef>
                <a:spcPts val="0"/>
              </a:spcBef>
              <a:spcAft>
                <a:spcPts val="0"/>
              </a:spcAft>
              <a:buClr>
                <a:schemeClr val="dk1"/>
              </a:buClr>
              <a:buSzPts val="1100"/>
              <a:buFont typeface="Arial"/>
              <a:buNone/>
            </a:pPr>
            <a:r>
              <a:rPr lang="tr-TR" sz="2400" dirty="0">
                <a:solidFill>
                  <a:schemeClr val="accent5"/>
                </a:solidFill>
              </a:rPr>
              <a:t>Günlük hayatımızda ve iş dünyasının vazgeçilmez bir parçası olan bilgisayar alanında öğrencilerimizin yazılım ve donanıma hakim, doğru kararlar verebilen bireyler olarak yetiştirmek ve bu sayede istihdam alanında tercih edilen bireyler olmalarını sağlamaktır.</a:t>
            </a:r>
            <a:endParaRPr sz="2400" dirty="0">
              <a:solidFill>
                <a:schemeClr val="accent5"/>
              </a:solidFill>
            </a:endParaRPr>
          </a:p>
        </p:txBody>
      </p:sp>
      <p:sp>
        <p:nvSpPr>
          <p:cNvPr id="86" name="Google Shape;86;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2" name="Google Shape;78;p7">
            <a:extLst>
              <a:ext uri="{FF2B5EF4-FFF2-40B4-BE49-F238E27FC236}">
                <a16:creationId xmlns="" xmlns:a16="http://schemas.microsoft.com/office/drawing/2014/main" id="{1F00D9A5-5A9E-4E61-B0C9-5177F5C12397}"/>
              </a:ext>
            </a:extLst>
          </p:cNvPr>
          <p:cNvSpPr/>
          <p:nvPr/>
        </p:nvSpPr>
        <p:spPr>
          <a:xfrm>
            <a:off x="513028" y="937012"/>
            <a:ext cx="357731" cy="285117"/>
          </a:xfrm>
          <a:custGeom>
            <a:avLst/>
            <a:gdLst/>
            <a:ahLst/>
            <a:cxnLst/>
            <a:rect l="l" t="t" r="r" b="b"/>
            <a:pathLst>
              <a:path w="7439" h="5929" extrusionOk="0">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solidFill>
                  <a:srgbClr val="FFC000"/>
                </a:solidFill>
              </a:rPr>
              <a:t>Eğitim Verilen Dallar</a:t>
            </a:r>
            <a:endParaRPr dirty="0">
              <a:solidFill>
                <a:srgbClr val="00B0F0"/>
              </a:solidFill>
            </a:endParaRPr>
          </a:p>
        </p:txBody>
      </p:sp>
      <p:sp>
        <p:nvSpPr>
          <p:cNvPr id="84" name="Google Shape;84;p13"/>
          <p:cNvSpPr txBox="1">
            <a:spLocks noGrp="1"/>
          </p:cNvSpPr>
          <p:nvPr>
            <p:ph type="body" idx="1"/>
          </p:nvPr>
        </p:nvSpPr>
        <p:spPr>
          <a:xfrm>
            <a:off x="210510" y="1468374"/>
            <a:ext cx="6716564" cy="2299251"/>
          </a:xfrm>
          <a:prstGeom prst="rect">
            <a:avLst/>
          </a:prstGeom>
        </p:spPr>
        <p:txBody>
          <a:bodyPr spcFirstLastPara="1" wrap="square" lIns="0" tIns="0" rIns="0" bIns="0" anchor="t" anchorCtr="0">
            <a:noAutofit/>
          </a:bodyPr>
          <a:lstStyle/>
          <a:p>
            <a:pPr marL="0" lvl="0" indent="0" algn="just" rtl="0">
              <a:spcBef>
                <a:spcPts val="0"/>
              </a:spcBef>
              <a:spcAft>
                <a:spcPts val="0"/>
              </a:spcAft>
              <a:buClr>
                <a:schemeClr val="dk1"/>
              </a:buClr>
              <a:buSzPts val="1100"/>
              <a:buFont typeface="Arial"/>
              <a:buNone/>
            </a:pPr>
            <a:r>
              <a:rPr lang="tr-TR" sz="2400" dirty="0">
                <a:solidFill>
                  <a:schemeClr val="accent5"/>
                </a:solidFill>
              </a:rPr>
              <a:t>Bilişim Teknolojileri Alanı içerisinde 4 alt dal yer almaktadır.</a:t>
            </a:r>
          </a:p>
        </p:txBody>
      </p:sp>
      <p:sp>
        <p:nvSpPr>
          <p:cNvPr id="86" name="Google Shape;86;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6" name="Google Shape;71;p7">
            <a:extLst>
              <a:ext uri="{FF2B5EF4-FFF2-40B4-BE49-F238E27FC236}">
                <a16:creationId xmlns="" xmlns:a16="http://schemas.microsoft.com/office/drawing/2014/main" id="{F672B3B8-1E6A-40AA-871E-737BC95C2521}"/>
              </a:ext>
            </a:extLst>
          </p:cNvPr>
          <p:cNvGrpSpPr/>
          <p:nvPr/>
        </p:nvGrpSpPr>
        <p:grpSpPr>
          <a:xfrm>
            <a:off x="486876" y="882655"/>
            <a:ext cx="333516" cy="334090"/>
            <a:chOff x="6556601" y="786511"/>
            <a:chExt cx="950842" cy="952480"/>
          </a:xfrm>
        </p:grpSpPr>
        <p:sp>
          <p:nvSpPr>
            <p:cNvPr id="7" name="Google Shape;72;p7">
              <a:extLst>
                <a:ext uri="{FF2B5EF4-FFF2-40B4-BE49-F238E27FC236}">
                  <a16:creationId xmlns="" xmlns:a16="http://schemas.microsoft.com/office/drawing/2014/main" id="{3C826A1F-63F7-4313-BE5A-89530617B536}"/>
                </a:ext>
              </a:extLst>
            </p:cNvPr>
            <p:cNvSpPr/>
            <p:nvPr/>
          </p:nvSpPr>
          <p:spPr>
            <a:xfrm>
              <a:off x="6639279"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3;p7">
              <a:extLst>
                <a:ext uri="{FF2B5EF4-FFF2-40B4-BE49-F238E27FC236}">
                  <a16:creationId xmlns="" xmlns:a16="http://schemas.microsoft.com/office/drawing/2014/main" id="{BB868D15-B27A-4A21-A40D-4DF4A5D78879}"/>
                </a:ext>
              </a:extLst>
            </p:cNvPr>
            <p:cNvSpPr/>
            <p:nvPr/>
          </p:nvSpPr>
          <p:spPr>
            <a:xfrm>
              <a:off x="6597935" y="1461176"/>
              <a:ext cx="206712" cy="119062"/>
            </a:xfrm>
            <a:custGeom>
              <a:avLst/>
              <a:gdLst/>
              <a:ahLst/>
              <a:cxnLst/>
              <a:rect l="l" t="t" r="r" b="b"/>
              <a:pathLst>
                <a:path w="206712" h="119062" extrusionOk="0">
                  <a:moveTo>
                    <a:pt x="206712" y="99260"/>
                  </a:moveTo>
                  <a:cubicBezTo>
                    <a:pt x="206712" y="44472"/>
                    <a:pt x="160417" y="0"/>
                    <a:pt x="103316" y="0"/>
                  </a:cubicBezTo>
                  <a:cubicBezTo>
                    <a:pt x="46266" y="0"/>
                    <a:pt x="0" y="44472"/>
                    <a:pt x="0" y="99260"/>
                  </a:cubicBezTo>
                  <a:lnTo>
                    <a:pt x="103356" y="119063"/>
                  </a:lnTo>
                  <a:lnTo>
                    <a:pt x="206712"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4;p7">
              <a:extLst>
                <a:ext uri="{FF2B5EF4-FFF2-40B4-BE49-F238E27FC236}">
                  <a16:creationId xmlns="" xmlns:a16="http://schemas.microsoft.com/office/drawing/2014/main" id="{6285640E-3CD6-40E4-887A-00DA3172D68A}"/>
                </a:ext>
              </a:extLst>
            </p:cNvPr>
            <p:cNvSpPr/>
            <p:nvPr/>
          </p:nvSpPr>
          <p:spPr>
            <a:xfrm>
              <a:off x="6556601" y="1539576"/>
              <a:ext cx="289391" cy="199415"/>
            </a:xfrm>
            <a:custGeom>
              <a:avLst/>
              <a:gdLst/>
              <a:ahLst/>
              <a:cxnLst/>
              <a:rect l="l" t="t" r="r" b="b"/>
              <a:pathLst>
                <a:path w="289391" h="199415" extrusionOk="0">
                  <a:moveTo>
                    <a:pt x="144691" y="199415"/>
                  </a:moveTo>
                  <a:cubicBezTo>
                    <a:pt x="140335" y="199415"/>
                    <a:pt x="135969" y="198091"/>
                    <a:pt x="132298" y="195434"/>
                  </a:cubicBezTo>
                  <a:cubicBezTo>
                    <a:pt x="117594" y="184871"/>
                    <a:pt x="85914" y="178775"/>
                    <a:pt x="45422" y="178775"/>
                  </a:cubicBezTo>
                  <a:cubicBezTo>
                    <a:pt x="31998" y="178775"/>
                    <a:pt x="22731" y="179470"/>
                    <a:pt x="22344" y="179518"/>
                  </a:cubicBezTo>
                  <a:cubicBezTo>
                    <a:pt x="16609" y="179918"/>
                    <a:pt x="10904" y="178060"/>
                    <a:pt x="6668" y="17432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800" y="2781"/>
                    <a:pt x="145941" y="19812"/>
                  </a:cubicBezTo>
                  <a:cubicBezTo>
                    <a:pt x="179804" y="2781"/>
                    <a:pt x="229533" y="0"/>
                    <a:pt x="258256" y="0"/>
                  </a:cubicBezTo>
                  <a:cubicBezTo>
                    <a:pt x="265380" y="0"/>
                    <a:pt x="269637" y="200"/>
                    <a:pt x="269637" y="200"/>
                  </a:cubicBezTo>
                  <a:cubicBezTo>
                    <a:pt x="280670" y="695"/>
                    <a:pt x="289391" y="9430"/>
                    <a:pt x="289391" y="20022"/>
                  </a:cubicBezTo>
                  <a:lnTo>
                    <a:pt x="289391" y="159725"/>
                  </a:lnTo>
                  <a:cubicBezTo>
                    <a:pt x="289391" y="165268"/>
                    <a:pt x="286970" y="170555"/>
                    <a:pt x="282734" y="174327"/>
                  </a:cubicBezTo>
                  <a:cubicBezTo>
                    <a:pt x="278497" y="178060"/>
                    <a:pt x="273010" y="179918"/>
                    <a:pt x="267027" y="179518"/>
                  </a:cubicBezTo>
                  <a:cubicBezTo>
                    <a:pt x="266660" y="179470"/>
                    <a:pt x="257393" y="178775"/>
                    <a:pt x="243979" y="178775"/>
                  </a:cubicBezTo>
                  <a:cubicBezTo>
                    <a:pt x="203488" y="178775"/>
                    <a:pt x="171807" y="184871"/>
                    <a:pt x="157103" y="195434"/>
                  </a:cubicBezTo>
                  <a:cubicBezTo>
                    <a:pt x="153412" y="198091"/>
                    <a:pt x="149046" y="199415"/>
                    <a:pt x="144691" y="199415"/>
                  </a:cubicBezTo>
                  <a:close/>
                  <a:moveTo>
                    <a:pt x="45422" y="139084"/>
                  </a:moveTo>
                  <a:cubicBezTo>
                    <a:pt x="76021" y="139084"/>
                    <a:pt x="116136" y="142284"/>
                    <a:pt x="144691" y="156343"/>
                  </a:cubicBezTo>
                  <a:cubicBezTo>
                    <a:pt x="174565" y="141646"/>
                    <a:pt x="218033" y="138779"/>
                    <a:pt x="248047" y="139113"/>
                  </a:cubicBezTo>
                  <a:lnTo>
                    <a:pt x="248047" y="39834"/>
                  </a:lnTo>
                  <a:cubicBezTo>
                    <a:pt x="214699" y="40748"/>
                    <a:pt x="176232" y="46110"/>
                    <a:pt x="158333" y="58988"/>
                  </a:cubicBezTo>
                  <a:cubicBezTo>
                    <a:pt x="150981" y="64284"/>
                    <a:pt x="140891" y="64284"/>
                    <a:pt x="133539" y="58988"/>
                  </a:cubicBezTo>
                  <a:cubicBezTo>
                    <a:pt x="115540" y="46044"/>
                    <a:pt x="75783" y="40691"/>
                    <a:pt x="41335" y="39834"/>
                  </a:cubicBezTo>
                  <a:lnTo>
                    <a:pt x="41335" y="139113"/>
                  </a:lnTo>
                  <a:cubicBezTo>
                    <a:pt x="42654" y="139084"/>
                    <a:pt x="44033" y="139084"/>
                    <a:pt x="4542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5;p7">
              <a:extLst>
                <a:ext uri="{FF2B5EF4-FFF2-40B4-BE49-F238E27FC236}">
                  <a16:creationId xmlns="" xmlns:a16="http://schemas.microsoft.com/office/drawing/2014/main" id="{FC44E087-F010-4A7D-B067-F1E1A07609E4}"/>
                </a:ext>
              </a:extLst>
            </p:cNvPr>
            <p:cNvSpPr/>
            <p:nvPr/>
          </p:nvSpPr>
          <p:spPr>
            <a:xfrm>
              <a:off x="6970015" y="786511"/>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76;p7">
              <a:extLst>
                <a:ext uri="{FF2B5EF4-FFF2-40B4-BE49-F238E27FC236}">
                  <a16:creationId xmlns="" xmlns:a16="http://schemas.microsoft.com/office/drawing/2014/main" id="{6D08270A-7F90-4690-A465-EBA48DBBCA22}"/>
                </a:ext>
              </a:extLst>
            </p:cNvPr>
            <p:cNvSpPr/>
            <p:nvPr/>
          </p:nvSpPr>
          <p:spPr>
            <a:xfrm>
              <a:off x="6928661" y="925404"/>
              <a:ext cx="206712" cy="121500"/>
            </a:xfrm>
            <a:custGeom>
              <a:avLst/>
              <a:gdLst/>
              <a:ahLst/>
              <a:cxnLst/>
              <a:rect l="l" t="t" r="r" b="b"/>
              <a:pathLst>
                <a:path w="206712" h="121500" extrusionOk="0">
                  <a:moveTo>
                    <a:pt x="206712" y="99251"/>
                  </a:moveTo>
                  <a:cubicBezTo>
                    <a:pt x="206712" y="44472"/>
                    <a:pt x="160417" y="0"/>
                    <a:pt x="103316" y="0"/>
                  </a:cubicBezTo>
                  <a:cubicBezTo>
                    <a:pt x="46266" y="0"/>
                    <a:pt x="0" y="44472"/>
                    <a:pt x="0" y="99251"/>
                  </a:cubicBezTo>
                  <a:lnTo>
                    <a:pt x="104596" y="121501"/>
                  </a:lnTo>
                  <a:lnTo>
                    <a:pt x="206712" y="9925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77;p7">
              <a:extLst>
                <a:ext uri="{FF2B5EF4-FFF2-40B4-BE49-F238E27FC236}">
                  <a16:creationId xmlns="" xmlns:a16="http://schemas.microsoft.com/office/drawing/2014/main" id="{E1391FD2-200D-4951-B534-329C683BDA15}"/>
                </a:ext>
              </a:extLst>
            </p:cNvPr>
            <p:cNvSpPr/>
            <p:nvPr/>
          </p:nvSpPr>
          <p:spPr>
            <a:xfrm>
              <a:off x="6887336" y="1003804"/>
              <a:ext cx="289381" cy="199405"/>
            </a:xfrm>
            <a:custGeom>
              <a:avLst/>
              <a:gdLst/>
              <a:ahLst/>
              <a:cxnLst/>
              <a:rect l="l" t="t" r="r" b="b"/>
              <a:pathLst>
                <a:path w="289381" h="199405" extrusionOk="0">
                  <a:moveTo>
                    <a:pt x="144691" y="199406"/>
                  </a:moveTo>
                  <a:cubicBezTo>
                    <a:pt x="140335" y="199406"/>
                    <a:pt x="135969" y="198091"/>
                    <a:pt x="132298" y="195434"/>
                  </a:cubicBezTo>
                  <a:cubicBezTo>
                    <a:pt x="117594" y="184852"/>
                    <a:pt x="85914" y="178765"/>
                    <a:pt x="45412" y="178765"/>
                  </a:cubicBezTo>
                  <a:cubicBezTo>
                    <a:pt x="31998" y="178765"/>
                    <a:pt x="22721" y="179461"/>
                    <a:pt x="22334" y="179508"/>
                  </a:cubicBezTo>
                  <a:cubicBezTo>
                    <a:pt x="16579" y="179908"/>
                    <a:pt x="10894" y="178051"/>
                    <a:pt x="6658" y="17431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790" y="2772"/>
                    <a:pt x="145941" y="19802"/>
                  </a:cubicBezTo>
                  <a:cubicBezTo>
                    <a:pt x="179794" y="2772"/>
                    <a:pt x="229543" y="0"/>
                    <a:pt x="258247" y="0"/>
                  </a:cubicBezTo>
                  <a:cubicBezTo>
                    <a:pt x="265371" y="0"/>
                    <a:pt x="269627" y="200"/>
                    <a:pt x="269627" y="200"/>
                  </a:cubicBezTo>
                  <a:cubicBezTo>
                    <a:pt x="280660" y="686"/>
                    <a:pt x="289381" y="9420"/>
                    <a:pt x="289381" y="20022"/>
                  </a:cubicBezTo>
                  <a:lnTo>
                    <a:pt x="289381" y="159725"/>
                  </a:lnTo>
                  <a:cubicBezTo>
                    <a:pt x="289381" y="165268"/>
                    <a:pt x="286960" y="170555"/>
                    <a:pt x="282724" y="174317"/>
                  </a:cubicBezTo>
                  <a:cubicBezTo>
                    <a:pt x="278477" y="178060"/>
                    <a:pt x="272961" y="179918"/>
                    <a:pt x="267018" y="179508"/>
                  </a:cubicBezTo>
                  <a:cubicBezTo>
                    <a:pt x="266660" y="179470"/>
                    <a:pt x="257383" y="178765"/>
                    <a:pt x="243969" y="178765"/>
                  </a:cubicBezTo>
                  <a:cubicBezTo>
                    <a:pt x="203478" y="178765"/>
                    <a:pt x="171797" y="184852"/>
                    <a:pt x="157083" y="195434"/>
                  </a:cubicBezTo>
                  <a:cubicBezTo>
                    <a:pt x="153402" y="198091"/>
                    <a:pt x="149046" y="199406"/>
                    <a:pt x="144691" y="199406"/>
                  </a:cubicBezTo>
                  <a:close/>
                  <a:moveTo>
                    <a:pt x="45412" y="139084"/>
                  </a:moveTo>
                  <a:cubicBezTo>
                    <a:pt x="76011" y="139084"/>
                    <a:pt x="116136" y="142284"/>
                    <a:pt x="144691" y="156334"/>
                  </a:cubicBezTo>
                  <a:cubicBezTo>
                    <a:pt x="174565" y="141646"/>
                    <a:pt x="217904" y="138817"/>
                    <a:pt x="248047" y="139103"/>
                  </a:cubicBezTo>
                  <a:lnTo>
                    <a:pt x="248047" y="39824"/>
                  </a:lnTo>
                  <a:cubicBezTo>
                    <a:pt x="214699" y="40729"/>
                    <a:pt x="176242" y="46101"/>
                    <a:pt x="158333" y="58969"/>
                  </a:cubicBezTo>
                  <a:cubicBezTo>
                    <a:pt x="150981" y="64284"/>
                    <a:pt x="140891" y="64284"/>
                    <a:pt x="133539" y="58969"/>
                  </a:cubicBezTo>
                  <a:cubicBezTo>
                    <a:pt x="115530" y="46025"/>
                    <a:pt x="75783" y="40681"/>
                    <a:pt x="41335" y="39824"/>
                  </a:cubicBezTo>
                  <a:lnTo>
                    <a:pt x="41335" y="139094"/>
                  </a:lnTo>
                  <a:cubicBezTo>
                    <a:pt x="42654" y="139084"/>
                    <a:pt x="44023" y="139084"/>
                    <a:pt x="4541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78;p7">
              <a:extLst>
                <a:ext uri="{FF2B5EF4-FFF2-40B4-BE49-F238E27FC236}">
                  <a16:creationId xmlns="" xmlns:a16="http://schemas.microsoft.com/office/drawing/2014/main" id="{480DDE66-69BC-4B7A-9E1E-F983E659A43E}"/>
                </a:ext>
              </a:extLst>
            </p:cNvPr>
            <p:cNvSpPr/>
            <p:nvPr/>
          </p:nvSpPr>
          <p:spPr>
            <a:xfrm>
              <a:off x="7300741"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79;p7">
              <a:extLst>
                <a:ext uri="{FF2B5EF4-FFF2-40B4-BE49-F238E27FC236}">
                  <a16:creationId xmlns="" xmlns:a16="http://schemas.microsoft.com/office/drawing/2014/main" id="{6D780468-F607-43D8-8727-DBC45B30A82E}"/>
                </a:ext>
              </a:extLst>
            </p:cNvPr>
            <p:cNvSpPr/>
            <p:nvPr/>
          </p:nvSpPr>
          <p:spPr>
            <a:xfrm>
              <a:off x="7259407" y="1461176"/>
              <a:ext cx="206702" cy="121510"/>
            </a:xfrm>
            <a:custGeom>
              <a:avLst/>
              <a:gdLst/>
              <a:ahLst/>
              <a:cxnLst/>
              <a:rect l="l" t="t" r="r" b="b"/>
              <a:pathLst>
                <a:path w="206702" h="121510" extrusionOk="0">
                  <a:moveTo>
                    <a:pt x="206702" y="99260"/>
                  </a:moveTo>
                  <a:cubicBezTo>
                    <a:pt x="206702" y="44472"/>
                    <a:pt x="160407" y="0"/>
                    <a:pt x="103307" y="0"/>
                  </a:cubicBezTo>
                  <a:cubicBezTo>
                    <a:pt x="46266" y="0"/>
                    <a:pt x="0" y="44472"/>
                    <a:pt x="0" y="99260"/>
                  </a:cubicBezTo>
                  <a:lnTo>
                    <a:pt x="104596" y="121510"/>
                  </a:lnTo>
                  <a:lnTo>
                    <a:pt x="206702"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80;p7">
              <a:extLst>
                <a:ext uri="{FF2B5EF4-FFF2-40B4-BE49-F238E27FC236}">
                  <a16:creationId xmlns="" xmlns:a16="http://schemas.microsoft.com/office/drawing/2014/main" id="{CAAC7BA3-0832-4D61-A126-6D907AA36A1A}"/>
                </a:ext>
              </a:extLst>
            </p:cNvPr>
            <p:cNvSpPr/>
            <p:nvPr/>
          </p:nvSpPr>
          <p:spPr>
            <a:xfrm>
              <a:off x="7218062" y="1539576"/>
              <a:ext cx="289381" cy="199415"/>
            </a:xfrm>
            <a:custGeom>
              <a:avLst/>
              <a:gdLst/>
              <a:ahLst/>
              <a:cxnLst/>
              <a:rect l="l" t="t" r="r" b="b"/>
              <a:pathLst>
                <a:path w="289381" h="199415" extrusionOk="0">
                  <a:moveTo>
                    <a:pt x="144691" y="199415"/>
                  </a:moveTo>
                  <a:cubicBezTo>
                    <a:pt x="140335" y="199415"/>
                    <a:pt x="135969" y="198091"/>
                    <a:pt x="132298" y="195434"/>
                  </a:cubicBezTo>
                  <a:cubicBezTo>
                    <a:pt x="117594" y="184871"/>
                    <a:pt x="85913" y="178775"/>
                    <a:pt x="45422" y="178775"/>
                  </a:cubicBezTo>
                  <a:cubicBezTo>
                    <a:pt x="31998" y="178775"/>
                    <a:pt x="22731" y="179470"/>
                    <a:pt x="22344" y="179518"/>
                  </a:cubicBezTo>
                  <a:cubicBezTo>
                    <a:pt x="16659" y="179918"/>
                    <a:pt x="10904" y="178060"/>
                    <a:pt x="6667" y="174327"/>
                  </a:cubicBezTo>
                  <a:cubicBezTo>
                    <a:pt x="2421" y="170555"/>
                    <a:pt x="0" y="165268"/>
                    <a:pt x="0" y="159725"/>
                  </a:cubicBezTo>
                  <a:lnTo>
                    <a:pt x="0" y="20022"/>
                  </a:lnTo>
                  <a:cubicBezTo>
                    <a:pt x="0" y="9401"/>
                    <a:pt x="8721" y="667"/>
                    <a:pt x="19784" y="200"/>
                  </a:cubicBezTo>
                  <a:cubicBezTo>
                    <a:pt x="19784" y="200"/>
                    <a:pt x="24160" y="0"/>
                    <a:pt x="31452" y="0"/>
                  </a:cubicBezTo>
                  <a:cubicBezTo>
                    <a:pt x="60881" y="0"/>
                    <a:pt x="111800" y="2781"/>
                    <a:pt x="145931" y="19812"/>
                  </a:cubicBezTo>
                  <a:cubicBezTo>
                    <a:pt x="179794" y="2781"/>
                    <a:pt x="229533" y="0"/>
                    <a:pt x="258247" y="0"/>
                  </a:cubicBezTo>
                  <a:cubicBezTo>
                    <a:pt x="265361" y="0"/>
                    <a:pt x="269627" y="200"/>
                    <a:pt x="269627" y="200"/>
                  </a:cubicBezTo>
                  <a:cubicBezTo>
                    <a:pt x="280660" y="695"/>
                    <a:pt x="289381" y="9430"/>
                    <a:pt x="289381" y="20022"/>
                  </a:cubicBezTo>
                  <a:lnTo>
                    <a:pt x="289381" y="159725"/>
                  </a:lnTo>
                  <a:cubicBezTo>
                    <a:pt x="289381" y="165268"/>
                    <a:pt x="286960" y="170555"/>
                    <a:pt x="282714" y="174327"/>
                  </a:cubicBezTo>
                  <a:cubicBezTo>
                    <a:pt x="278477" y="178060"/>
                    <a:pt x="272931" y="179918"/>
                    <a:pt x="267008" y="179518"/>
                  </a:cubicBezTo>
                  <a:cubicBezTo>
                    <a:pt x="266650" y="179470"/>
                    <a:pt x="257373" y="178775"/>
                    <a:pt x="243959" y="178775"/>
                  </a:cubicBezTo>
                  <a:cubicBezTo>
                    <a:pt x="203468" y="178775"/>
                    <a:pt x="171797" y="184871"/>
                    <a:pt x="157073" y="195434"/>
                  </a:cubicBezTo>
                  <a:cubicBezTo>
                    <a:pt x="153402" y="198091"/>
                    <a:pt x="149046" y="199415"/>
                    <a:pt x="144691" y="199415"/>
                  </a:cubicBezTo>
                  <a:close/>
                  <a:moveTo>
                    <a:pt x="45422" y="139084"/>
                  </a:moveTo>
                  <a:cubicBezTo>
                    <a:pt x="76021" y="139084"/>
                    <a:pt x="116136" y="142284"/>
                    <a:pt x="144691" y="156343"/>
                  </a:cubicBezTo>
                  <a:cubicBezTo>
                    <a:pt x="174546" y="141646"/>
                    <a:pt x="218043" y="138779"/>
                    <a:pt x="248047" y="139113"/>
                  </a:cubicBezTo>
                  <a:lnTo>
                    <a:pt x="248047" y="39834"/>
                  </a:lnTo>
                  <a:cubicBezTo>
                    <a:pt x="214699" y="40748"/>
                    <a:pt x="176242" y="46110"/>
                    <a:pt x="158343" y="58988"/>
                  </a:cubicBezTo>
                  <a:cubicBezTo>
                    <a:pt x="150991" y="64284"/>
                    <a:pt x="140901" y="64284"/>
                    <a:pt x="133548" y="58988"/>
                  </a:cubicBezTo>
                  <a:cubicBezTo>
                    <a:pt x="115550" y="46044"/>
                    <a:pt x="75793" y="40691"/>
                    <a:pt x="41344" y="39834"/>
                  </a:cubicBezTo>
                  <a:lnTo>
                    <a:pt x="41344" y="139113"/>
                  </a:lnTo>
                  <a:cubicBezTo>
                    <a:pt x="42654" y="139084"/>
                    <a:pt x="44023" y="139084"/>
                    <a:pt x="4542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81;p7">
              <a:extLst>
                <a:ext uri="{FF2B5EF4-FFF2-40B4-BE49-F238E27FC236}">
                  <a16:creationId xmlns="" xmlns:a16="http://schemas.microsoft.com/office/drawing/2014/main" id="{F47D0096-BD0D-450E-B5DC-D441F81A668B}"/>
                </a:ext>
              </a:extLst>
            </p:cNvPr>
            <p:cNvSpPr/>
            <p:nvPr/>
          </p:nvSpPr>
          <p:spPr>
            <a:xfrm>
              <a:off x="7011360" y="1223060"/>
              <a:ext cx="41334" cy="198434"/>
            </a:xfrm>
            <a:custGeom>
              <a:avLst/>
              <a:gdLst/>
              <a:ahLst/>
              <a:cxnLst/>
              <a:rect l="l" t="t" r="r" b="b"/>
              <a:pathLst>
                <a:path w="41334" h="198434" extrusionOk="0">
                  <a:moveTo>
                    <a:pt x="20667" y="198434"/>
                  </a:moveTo>
                  <a:cubicBezTo>
                    <a:pt x="9247" y="198434"/>
                    <a:pt x="0" y="189548"/>
                    <a:pt x="0" y="178584"/>
                  </a:cubicBezTo>
                  <a:lnTo>
                    <a:pt x="0" y="19841"/>
                  </a:lnTo>
                  <a:cubicBezTo>
                    <a:pt x="0" y="8877"/>
                    <a:pt x="9247" y="0"/>
                    <a:pt x="20667" y="0"/>
                  </a:cubicBezTo>
                  <a:cubicBezTo>
                    <a:pt x="32087" y="0"/>
                    <a:pt x="41335" y="8868"/>
                    <a:pt x="41335" y="19841"/>
                  </a:cubicBezTo>
                  <a:lnTo>
                    <a:pt x="41335" y="178594"/>
                  </a:lnTo>
                  <a:cubicBezTo>
                    <a:pt x="41335" y="189548"/>
                    <a:pt x="32087" y="198434"/>
                    <a:pt x="20667" y="198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82;p7">
              <a:extLst>
                <a:ext uri="{FF2B5EF4-FFF2-40B4-BE49-F238E27FC236}">
                  <a16:creationId xmlns="" xmlns:a16="http://schemas.microsoft.com/office/drawing/2014/main" id="{0C56DA5C-8078-4567-8611-0DE0F04657EE}"/>
                </a:ext>
              </a:extLst>
            </p:cNvPr>
            <p:cNvSpPr/>
            <p:nvPr/>
          </p:nvSpPr>
          <p:spPr>
            <a:xfrm>
              <a:off x="6845981" y="1381797"/>
              <a:ext cx="372096" cy="119069"/>
            </a:xfrm>
            <a:custGeom>
              <a:avLst/>
              <a:gdLst/>
              <a:ahLst/>
              <a:cxnLst/>
              <a:rect l="l" t="t" r="r" b="b"/>
              <a:pathLst>
                <a:path w="372096" h="119069" extrusionOk="0">
                  <a:moveTo>
                    <a:pt x="351384" y="119070"/>
                  </a:moveTo>
                  <a:cubicBezTo>
                    <a:pt x="348289" y="119070"/>
                    <a:pt x="345134" y="118403"/>
                    <a:pt x="342157" y="116974"/>
                  </a:cubicBezTo>
                  <a:lnTo>
                    <a:pt x="186046" y="42041"/>
                  </a:lnTo>
                  <a:lnTo>
                    <a:pt x="29926" y="116974"/>
                  </a:lnTo>
                  <a:cubicBezTo>
                    <a:pt x="19716" y="121822"/>
                    <a:pt x="7314" y="117908"/>
                    <a:pt x="2194" y="108097"/>
                  </a:cubicBezTo>
                  <a:cubicBezTo>
                    <a:pt x="-2926" y="98296"/>
                    <a:pt x="1222" y="86380"/>
                    <a:pt x="11441" y="81465"/>
                  </a:cubicBezTo>
                  <a:lnTo>
                    <a:pt x="176809" y="2093"/>
                  </a:lnTo>
                  <a:cubicBezTo>
                    <a:pt x="182623" y="-698"/>
                    <a:pt x="189479" y="-698"/>
                    <a:pt x="195294" y="2093"/>
                  </a:cubicBezTo>
                  <a:lnTo>
                    <a:pt x="360661" y="81465"/>
                  </a:lnTo>
                  <a:cubicBezTo>
                    <a:pt x="370871" y="86380"/>
                    <a:pt x="375018" y="98296"/>
                    <a:pt x="369909" y="108097"/>
                  </a:cubicBezTo>
                  <a:cubicBezTo>
                    <a:pt x="366267" y="115060"/>
                    <a:pt x="358965" y="119070"/>
                    <a:pt x="351384" y="119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aphicFrame>
        <p:nvGraphicFramePr>
          <p:cNvPr id="2" name="Diyagram 1">
            <a:extLst>
              <a:ext uri="{FF2B5EF4-FFF2-40B4-BE49-F238E27FC236}">
                <a16:creationId xmlns="" xmlns:a16="http://schemas.microsoft.com/office/drawing/2014/main" id="{71A65A13-24B9-4C5F-88A5-CC5A185A0A12}"/>
              </a:ext>
            </a:extLst>
          </p:cNvPr>
          <p:cNvGraphicFramePr/>
          <p:nvPr>
            <p:extLst>
              <p:ext uri="{D42A27DB-BD31-4B8C-83A1-F6EECF244321}">
                <p14:modId xmlns:p14="http://schemas.microsoft.com/office/powerpoint/2010/main" val="1855288282"/>
              </p:ext>
            </p:extLst>
          </p:nvPr>
        </p:nvGraphicFramePr>
        <p:xfrm>
          <a:off x="156263" y="1919801"/>
          <a:ext cx="7375751" cy="29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569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solidFill>
                  <a:srgbClr val="FFC000"/>
                </a:solidFill>
              </a:rPr>
              <a:t>Eğitim Verilen Dallar</a:t>
            </a:r>
            <a:endParaRPr dirty="0">
              <a:solidFill>
                <a:srgbClr val="00B0F0"/>
              </a:solidFill>
            </a:endParaRPr>
          </a:p>
        </p:txBody>
      </p:sp>
      <p:sp>
        <p:nvSpPr>
          <p:cNvPr id="84" name="Google Shape;84;p13"/>
          <p:cNvSpPr txBox="1">
            <a:spLocks noGrp="1"/>
          </p:cNvSpPr>
          <p:nvPr>
            <p:ph type="body" idx="1"/>
          </p:nvPr>
        </p:nvSpPr>
        <p:spPr>
          <a:xfrm>
            <a:off x="164461" y="1468374"/>
            <a:ext cx="7084955" cy="2299251"/>
          </a:xfrm>
          <a:prstGeom prst="rect">
            <a:avLst/>
          </a:prstGeom>
        </p:spPr>
        <p:txBody>
          <a:bodyPr spcFirstLastPara="1" wrap="square" lIns="0" tIns="0" rIns="0" bIns="0" anchor="t" anchorCtr="0">
            <a:normAutofit fontScale="92500" lnSpcReduction="10000"/>
          </a:bodyPr>
          <a:lstStyle/>
          <a:p>
            <a:pPr marL="0" lvl="0" indent="0" algn="just" rtl="0">
              <a:spcBef>
                <a:spcPts val="0"/>
              </a:spcBef>
              <a:spcAft>
                <a:spcPts val="0"/>
              </a:spcAft>
              <a:buClr>
                <a:schemeClr val="dk1"/>
              </a:buClr>
              <a:buSzPts val="1100"/>
              <a:buFont typeface="Arial"/>
              <a:buNone/>
            </a:pPr>
            <a:r>
              <a:rPr lang="tr-TR" sz="2400" dirty="0">
                <a:solidFill>
                  <a:schemeClr val="accent5"/>
                </a:solidFill>
              </a:rPr>
              <a:t>Okulumuzda Bilişim Teknolojileri alanı altında </a:t>
            </a:r>
            <a:r>
              <a:rPr lang="tr-TR" sz="2400" b="1" dirty="0" smtClean="0">
                <a:solidFill>
                  <a:srgbClr val="FFC000"/>
                </a:solidFill>
              </a:rPr>
              <a:t>Ağ İşletmenliği</a:t>
            </a:r>
            <a:r>
              <a:rPr lang="tr-TR" sz="2400" dirty="0" smtClean="0">
                <a:solidFill>
                  <a:schemeClr val="accent5"/>
                </a:solidFill>
              </a:rPr>
              <a:t> </a:t>
            </a:r>
            <a:r>
              <a:rPr lang="tr-TR" sz="2400" dirty="0">
                <a:solidFill>
                  <a:schemeClr val="accent5"/>
                </a:solidFill>
              </a:rPr>
              <a:t>ve </a:t>
            </a:r>
            <a:r>
              <a:rPr lang="tr-TR" sz="2400" b="1" dirty="0">
                <a:solidFill>
                  <a:srgbClr val="FFC000"/>
                </a:solidFill>
              </a:rPr>
              <a:t>Veritabanı Programcılığı</a:t>
            </a:r>
            <a:r>
              <a:rPr lang="tr-TR" sz="2400" dirty="0">
                <a:solidFill>
                  <a:schemeClr val="accent5"/>
                </a:solidFill>
              </a:rPr>
              <a:t> olmak üzere 2 alt dal bulunmaktadır. </a:t>
            </a:r>
            <a:endParaRPr lang="tr-TR" sz="2400" dirty="0" smtClean="0">
              <a:solidFill>
                <a:schemeClr val="accent5"/>
              </a:solidFill>
            </a:endParaRPr>
          </a:p>
          <a:p>
            <a:pPr marL="0" lvl="0" indent="0" algn="just" rtl="0">
              <a:spcBef>
                <a:spcPts val="0"/>
              </a:spcBef>
              <a:spcAft>
                <a:spcPts val="0"/>
              </a:spcAft>
              <a:buClr>
                <a:schemeClr val="dk1"/>
              </a:buClr>
              <a:buSzPts val="1100"/>
              <a:buFont typeface="Arial"/>
              <a:buNone/>
            </a:pPr>
            <a:endParaRPr lang="tr-TR" sz="2400" dirty="0">
              <a:solidFill>
                <a:schemeClr val="accent5"/>
              </a:solidFill>
            </a:endParaRPr>
          </a:p>
          <a:p>
            <a:pPr marL="0" lvl="0" indent="0" algn="just" rtl="0">
              <a:spcBef>
                <a:spcPts val="0"/>
              </a:spcBef>
              <a:spcAft>
                <a:spcPts val="0"/>
              </a:spcAft>
              <a:buClr>
                <a:schemeClr val="dk1"/>
              </a:buClr>
              <a:buSzPts val="1100"/>
              <a:buFont typeface="Arial"/>
              <a:buNone/>
            </a:pPr>
            <a:r>
              <a:rPr lang="tr-TR" sz="2400" b="1" u="sng" dirty="0">
                <a:solidFill>
                  <a:schemeClr val="accent5"/>
                </a:solidFill>
              </a:rPr>
              <a:t>Alt dallara ait kontenjanlar</a:t>
            </a:r>
            <a:r>
              <a:rPr lang="tr-TR" sz="2400" dirty="0">
                <a:solidFill>
                  <a:schemeClr val="accent5"/>
                </a:solidFill>
              </a:rPr>
              <a:t>; 10. sınıf sonunda </a:t>
            </a:r>
            <a:r>
              <a:rPr lang="tr-TR" sz="2400" dirty="0">
                <a:solidFill>
                  <a:srgbClr val="FF0000"/>
                </a:solidFill>
              </a:rPr>
              <a:t>öğrenci tercihleri ve okulun imkanları dikkate alınarak her sene değişkenlik gösterebilir.</a:t>
            </a:r>
          </a:p>
          <a:p>
            <a:pPr marL="0" lvl="0" indent="0" algn="just" rtl="0">
              <a:spcBef>
                <a:spcPts val="0"/>
              </a:spcBef>
              <a:spcAft>
                <a:spcPts val="0"/>
              </a:spcAft>
              <a:buClr>
                <a:schemeClr val="dk1"/>
              </a:buClr>
              <a:buSzPts val="1100"/>
              <a:buFont typeface="Arial"/>
              <a:buNone/>
            </a:pPr>
            <a:endParaRPr lang="tr-TR" sz="2400" dirty="0">
              <a:solidFill>
                <a:schemeClr val="accent5"/>
              </a:solidFill>
            </a:endParaRPr>
          </a:p>
        </p:txBody>
      </p:sp>
      <p:sp>
        <p:nvSpPr>
          <p:cNvPr id="86" name="Google Shape;86;p1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6" name="Google Shape;71;p7">
            <a:extLst>
              <a:ext uri="{FF2B5EF4-FFF2-40B4-BE49-F238E27FC236}">
                <a16:creationId xmlns="" xmlns:a16="http://schemas.microsoft.com/office/drawing/2014/main" id="{F672B3B8-1E6A-40AA-871E-737BC95C2521}"/>
              </a:ext>
            </a:extLst>
          </p:cNvPr>
          <p:cNvGrpSpPr/>
          <p:nvPr/>
        </p:nvGrpSpPr>
        <p:grpSpPr>
          <a:xfrm>
            <a:off x="486876" y="882655"/>
            <a:ext cx="333516" cy="334090"/>
            <a:chOff x="6556601" y="786511"/>
            <a:chExt cx="950842" cy="952480"/>
          </a:xfrm>
        </p:grpSpPr>
        <p:sp>
          <p:nvSpPr>
            <p:cNvPr id="7" name="Google Shape;72;p7">
              <a:extLst>
                <a:ext uri="{FF2B5EF4-FFF2-40B4-BE49-F238E27FC236}">
                  <a16:creationId xmlns="" xmlns:a16="http://schemas.microsoft.com/office/drawing/2014/main" id="{3C826A1F-63F7-4313-BE5A-89530617B536}"/>
                </a:ext>
              </a:extLst>
            </p:cNvPr>
            <p:cNvSpPr/>
            <p:nvPr/>
          </p:nvSpPr>
          <p:spPr>
            <a:xfrm>
              <a:off x="6639279"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73;p7">
              <a:extLst>
                <a:ext uri="{FF2B5EF4-FFF2-40B4-BE49-F238E27FC236}">
                  <a16:creationId xmlns="" xmlns:a16="http://schemas.microsoft.com/office/drawing/2014/main" id="{BB868D15-B27A-4A21-A40D-4DF4A5D78879}"/>
                </a:ext>
              </a:extLst>
            </p:cNvPr>
            <p:cNvSpPr/>
            <p:nvPr/>
          </p:nvSpPr>
          <p:spPr>
            <a:xfrm>
              <a:off x="6597935" y="1461176"/>
              <a:ext cx="206712" cy="119062"/>
            </a:xfrm>
            <a:custGeom>
              <a:avLst/>
              <a:gdLst/>
              <a:ahLst/>
              <a:cxnLst/>
              <a:rect l="l" t="t" r="r" b="b"/>
              <a:pathLst>
                <a:path w="206712" h="119062" extrusionOk="0">
                  <a:moveTo>
                    <a:pt x="206712" y="99260"/>
                  </a:moveTo>
                  <a:cubicBezTo>
                    <a:pt x="206712" y="44472"/>
                    <a:pt x="160417" y="0"/>
                    <a:pt x="103316" y="0"/>
                  </a:cubicBezTo>
                  <a:cubicBezTo>
                    <a:pt x="46266" y="0"/>
                    <a:pt x="0" y="44472"/>
                    <a:pt x="0" y="99260"/>
                  </a:cubicBezTo>
                  <a:lnTo>
                    <a:pt x="103356" y="119063"/>
                  </a:lnTo>
                  <a:lnTo>
                    <a:pt x="206712"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74;p7">
              <a:extLst>
                <a:ext uri="{FF2B5EF4-FFF2-40B4-BE49-F238E27FC236}">
                  <a16:creationId xmlns="" xmlns:a16="http://schemas.microsoft.com/office/drawing/2014/main" id="{6285640E-3CD6-40E4-887A-00DA3172D68A}"/>
                </a:ext>
              </a:extLst>
            </p:cNvPr>
            <p:cNvSpPr/>
            <p:nvPr/>
          </p:nvSpPr>
          <p:spPr>
            <a:xfrm>
              <a:off x="6556601" y="1539576"/>
              <a:ext cx="289391" cy="199415"/>
            </a:xfrm>
            <a:custGeom>
              <a:avLst/>
              <a:gdLst/>
              <a:ahLst/>
              <a:cxnLst/>
              <a:rect l="l" t="t" r="r" b="b"/>
              <a:pathLst>
                <a:path w="289391" h="199415" extrusionOk="0">
                  <a:moveTo>
                    <a:pt x="144691" y="199415"/>
                  </a:moveTo>
                  <a:cubicBezTo>
                    <a:pt x="140335" y="199415"/>
                    <a:pt x="135969" y="198091"/>
                    <a:pt x="132298" y="195434"/>
                  </a:cubicBezTo>
                  <a:cubicBezTo>
                    <a:pt x="117594" y="184871"/>
                    <a:pt x="85914" y="178775"/>
                    <a:pt x="45422" y="178775"/>
                  </a:cubicBezTo>
                  <a:cubicBezTo>
                    <a:pt x="31998" y="178775"/>
                    <a:pt x="22731" y="179470"/>
                    <a:pt x="22344" y="179518"/>
                  </a:cubicBezTo>
                  <a:cubicBezTo>
                    <a:pt x="16609" y="179918"/>
                    <a:pt x="10904" y="178060"/>
                    <a:pt x="6668" y="17432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800" y="2781"/>
                    <a:pt x="145941" y="19812"/>
                  </a:cubicBezTo>
                  <a:cubicBezTo>
                    <a:pt x="179804" y="2781"/>
                    <a:pt x="229533" y="0"/>
                    <a:pt x="258256" y="0"/>
                  </a:cubicBezTo>
                  <a:cubicBezTo>
                    <a:pt x="265380" y="0"/>
                    <a:pt x="269637" y="200"/>
                    <a:pt x="269637" y="200"/>
                  </a:cubicBezTo>
                  <a:cubicBezTo>
                    <a:pt x="280670" y="695"/>
                    <a:pt x="289391" y="9430"/>
                    <a:pt x="289391" y="20022"/>
                  </a:cubicBezTo>
                  <a:lnTo>
                    <a:pt x="289391" y="159725"/>
                  </a:lnTo>
                  <a:cubicBezTo>
                    <a:pt x="289391" y="165268"/>
                    <a:pt x="286970" y="170555"/>
                    <a:pt x="282734" y="174327"/>
                  </a:cubicBezTo>
                  <a:cubicBezTo>
                    <a:pt x="278497" y="178060"/>
                    <a:pt x="273010" y="179918"/>
                    <a:pt x="267027" y="179518"/>
                  </a:cubicBezTo>
                  <a:cubicBezTo>
                    <a:pt x="266660" y="179470"/>
                    <a:pt x="257393" y="178775"/>
                    <a:pt x="243979" y="178775"/>
                  </a:cubicBezTo>
                  <a:cubicBezTo>
                    <a:pt x="203488" y="178775"/>
                    <a:pt x="171807" y="184871"/>
                    <a:pt x="157103" y="195434"/>
                  </a:cubicBezTo>
                  <a:cubicBezTo>
                    <a:pt x="153412" y="198091"/>
                    <a:pt x="149046" y="199415"/>
                    <a:pt x="144691" y="199415"/>
                  </a:cubicBezTo>
                  <a:close/>
                  <a:moveTo>
                    <a:pt x="45422" y="139084"/>
                  </a:moveTo>
                  <a:cubicBezTo>
                    <a:pt x="76021" y="139084"/>
                    <a:pt x="116136" y="142284"/>
                    <a:pt x="144691" y="156343"/>
                  </a:cubicBezTo>
                  <a:cubicBezTo>
                    <a:pt x="174565" y="141646"/>
                    <a:pt x="218033" y="138779"/>
                    <a:pt x="248047" y="139113"/>
                  </a:cubicBezTo>
                  <a:lnTo>
                    <a:pt x="248047" y="39834"/>
                  </a:lnTo>
                  <a:cubicBezTo>
                    <a:pt x="214699" y="40748"/>
                    <a:pt x="176232" y="46110"/>
                    <a:pt x="158333" y="58988"/>
                  </a:cubicBezTo>
                  <a:cubicBezTo>
                    <a:pt x="150981" y="64284"/>
                    <a:pt x="140891" y="64284"/>
                    <a:pt x="133539" y="58988"/>
                  </a:cubicBezTo>
                  <a:cubicBezTo>
                    <a:pt x="115540" y="46044"/>
                    <a:pt x="75783" y="40691"/>
                    <a:pt x="41335" y="39834"/>
                  </a:cubicBezTo>
                  <a:lnTo>
                    <a:pt x="41335" y="139113"/>
                  </a:lnTo>
                  <a:cubicBezTo>
                    <a:pt x="42654" y="139084"/>
                    <a:pt x="44033" y="139084"/>
                    <a:pt x="4542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75;p7">
              <a:extLst>
                <a:ext uri="{FF2B5EF4-FFF2-40B4-BE49-F238E27FC236}">
                  <a16:creationId xmlns="" xmlns:a16="http://schemas.microsoft.com/office/drawing/2014/main" id="{FC44E087-F010-4A7D-B067-F1E1A07609E4}"/>
                </a:ext>
              </a:extLst>
            </p:cNvPr>
            <p:cNvSpPr/>
            <p:nvPr/>
          </p:nvSpPr>
          <p:spPr>
            <a:xfrm>
              <a:off x="6970015" y="786511"/>
              <a:ext cx="124023" cy="119062"/>
            </a:xfrm>
            <a:custGeom>
              <a:avLst/>
              <a:gdLst/>
              <a:ahLst/>
              <a:cxnLst/>
              <a:rect l="l" t="t" r="r" b="b"/>
              <a:pathLst>
                <a:path w="124023" h="119062" extrusionOk="0">
                  <a:moveTo>
                    <a:pt x="124023" y="59531"/>
                  </a:moveTo>
                  <a:cubicBezTo>
                    <a:pt x="124023" y="92409"/>
                    <a:pt x="96260" y="119063"/>
                    <a:pt x="62012" y="119063"/>
                  </a:cubicBezTo>
                  <a:cubicBezTo>
                    <a:pt x="27764" y="119063"/>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76;p7">
              <a:extLst>
                <a:ext uri="{FF2B5EF4-FFF2-40B4-BE49-F238E27FC236}">
                  <a16:creationId xmlns="" xmlns:a16="http://schemas.microsoft.com/office/drawing/2014/main" id="{6D08270A-7F90-4690-A465-EBA48DBBCA22}"/>
                </a:ext>
              </a:extLst>
            </p:cNvPr>
            <p:cNvSpPr/>
            <p:nvPr/>
          </p:nvSpPr>
          <p:spPr>
            <a:xfrm>
              <a:off x="6928661" y="925404"/>
              <a:ext cx="206712" cy="121500"/>
            </a:xfrm>
            <a:custGeom>
              <a:avLst/>
              <a:gdLst/>
              <a:ahLst/>
              <a:cxnLst/>
              <a:rect l="l" t="t" r="r" b="b"/>
              <a:pathLst>
                <a:path w="206712" h="121500" extrusionOk="0">
                  <a:moveTo>
                    <a:pt x="206712" y="99251"/>
                  </a:moveTo>
                  <a:cubicBezTo>
                    <a:pt x="206712" y="44472"/>
                    <a:pt x="160417" y="0"/>
                    <a:pt x="103316" y="0"/>
                  </a:cubicBezTo>
                  <a:cubicBezTo>
                    <a:pt x="46266" y="0"/>
                    <a:pt x="0" y="44472"/>
                    <a:pt x="0" y="99251"/>
                  </a:cubicBezTo>
                  <a:lnTo>
                    <a:pt x="104596" y="121501"/>
                  </a:lnTo>
                  <a:lnTo>
                    <a:pt x="206712" y="9925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77;p7">
              <a:extLst>
                <a:ext uri="{FF2B5EF4-FFF2-40B4-BE49-F238E27FC236}">
                  <a16:creationId xmlns="" xmlns:a16="http://schemas.microsoft.com/office/drawing/2014/main" id="{E1391FD2-200D-4951-B534-329C683BDA15}"/>
                </a:ext>
              </a:extLst>
            </p:cNvPr>
            <p:cNvSpPr/>
            <p:nvPr/>
          </p:nvSpPr>
          <p:spPr>
            <a:xfrm>
              <a:off x="6887336" y="1003804"/>
              <a:ext cx="289381" cy="199405"/>
            </a:xfrm>
            <a:custGeom>
              <a:avLst/>
              <a:gdLst/>
              <a:ahLst/>
              <a:cxnLst/>
              <a:rect l="l" t="t" r="r" b="b"/>
              <a:pathLst>
                <a:path w="289381" h="199405" extrusionOk="0">
                  <a:moveTo>
                    <a:pt x="144691" y="199406"/>
                  </a:moveTo>
                  <a:cubicBezTo>
                    <a:pt x="140335" y="199406"/>
                    <a:pt x="135969" y="198091"/>
                    <a:pt x="132298" y="195434"/>
                  </a:cubicBezTo>
                  <a:cubicBezTo>
                    <a:pt x="117594" y="184852"/>
                    <a:pt x="85914" y="178765"/>
                    <a:pt x="45412" y="178765"/>
                  </a:cubicBezTo>
                  <a:cubicBezTo>
                    <a:pt x="31998" y="178765"/>
                    <a:pt x="22721" y="179461"/>
                    <a:pt x="22334" y="179508"/>
                  </a:cubicBezTo>
                  <a:cubicBezTo>
                    <a:pt x="16579" y="179908"/>
                    <a:pt x="10894" y="178051"/>
                    <a:pt x="6658" y="174317"/>
                  </a:cubicBezTo>
                  <a:cubicBezTo>
                    <a:pt x="2421" y="170555"/>
                    <a:pt x="0" y="165268"/>
                    <a:pt x="0" y="159725"/>
                  </a:cubicBezTo>
                  <a:lnTo>
                    <a:pt x="0" y="20022"/>
                  </a:lnTo>
                  <a:cubicBezTo>
                    <a:pt x="0" y="9401"/>
                    <a:pt x="8721" y="667"/>
                    <a:pt x="19784" y="200"/>
                  </a:cubicBezTo>
                  <a:cubicBezTo>
                    <a:pt x="19784" y="200"/>
                    <a:pt x="24170" y="0"/>
                    <a:pt x="31452" y="0"/>
                  </a:cubicBezTo>
                  <a:cubicBezTo>
                    <a:pt x="60881" y="0"/>
                    <a:pt x="111790" y="2772"/>
                    <a:pt x="145941" y="19802"/>
                  </a:cubicBezTo>
                  <a:cubicBezTo>
                    <a:pt x="179794" y="2772"/>
                    <a:pt x="229543" y="0"/>
                    <a:pt x="258247" y="0"/>
                  </a:cubicBezTo>
                  <a:cubicBezTo>
                    <a:pt x="265371" y="0"/>
                    <a:pt x="269627" y="200"/>
                    <a:pt x="269627" y="200"/>
                  </a:cubicBezTo>
                  <a:cubicBezTo>
                    <a:pt x="280660" y="686"/>
                    <a:pt x="289381" y="9420"/>
                    <a:pt x="289381" y="20022"/>
                  </a:cubicBezTo>
                  <a:lnTo>
                    <a:pt x="289381" y="159725"/>
                  </a:lnTo>
                  <a:cubicBezTo>
                    <a:pt x="289381" y="165268"/>
                    <a:pt x="286960" y="170555"/>
                    <a:pt x="282724" y="174317"/>
                  </a:cubicBezTo>
                  <a:cubicBezTo>
                    <a:pt x="278477" y="178060"/>
                    <a:pt x="272961" y="179918"/>
                    <a:pt x="267018" y="179508"/>
                  </a:cubicBezTo>
                  <a:cubicBezTo>
                    <a:pt x="266660" y="179470"/>
                    <a:pt x="257383" y="178765"/>
                    <a:pt x="243969" y="178765"/>
                  </a:cubicBezTo>
                  <a:cubicBezTo>
                    <a:pt x="203478" y="178765"/>
                    <a:pt x="171797" y="184852"/>
                    <a:pt x="157083" y="195434"/>
                  </a:cubicBezTo>
                  <a:cubicBezTo>
                    <a:pt x="153402" y="198091"/>
                    <a:pt x="149046" y="199406"/>
                    <a:pt x="144691" y="199406"/>
                  </a:cubicBezTo>
                  <a:close/>
                  <a:moveTo>
                    <a:pt x="45412" y="139084"/>
                  </a:moveTo>
                  <a:cubicBezTo>
                    <a:pt x="76011" y="139084"/>
                    <a:pt x="116136" y="142284"/>
                    <a:pt x="144691" y="156334"/>
                  </a:cubicBezTo>
                  <a:cubicBezTo>
                    <a:pt x="174565" y="141646"/>
                    <a:pt x="217904" y="138817"/>
                    <a:pt x="248047" y="139103"/>
                  </a:cubicBezTo>
                  <a:lnTo>
                    <a:pt x="248047" y="39824"/>
                  </a:lnTo>
                  <a:cubicBezTo>
                    <a:pt x="214699" y="40729"/>
                    <a:pt x="176242" y="46101"/>
                    <a:pt x="158333" y="58969"/>
                  </a:cubicBezTo>
                  <a:cubicBezTo>
                    <a:pt x="150981" y="64284"/>
                    <a:pt x="140891" y="64284"/>
                    <a:pt x="133539" y="58969"/>
                  </a:cubicBezTo>
                  <a:cubicBezTo>
                    <a:pt x="115530" y="46025"/>
                    <a:pt x="75783" y="40681"/>
                    <a:pt x="41335" y="39824"/>
                  </a:cubicBezTo>
                  <a:lnTo>
                    <a:pt x="41335" y="139094"/>
                  </a:lnTo>
                  <a:cubicBezTo>
                    <a:pt x="42654" y="139084"/>
                    <a:pt x="44023" y="139084"/>
                    <a:pt x="4541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78;p7">
              <a:extLst>
                <a:ext uri="{FF2B5EF4-FFF2-40B4-BE49-F238E27FC236}">
                  <a16:creationId xmlns="" xmlns:a16="http://schemas.microsoft.com/office/drawing/2014/main" id="{480DDE66-69BC-4B7A-9E1E-F983E659A43E}"/>
                </a:ext>
              </a:extLst>
            </p:cNvPr>
            <p:cNvSpPr/>
            <p:nvPr/>
          </p:nvSpPr>
          <p:spPr>
            <a:xfrm>
              <a:off x="7300741" y="1322301"/>
              <a:ext cx="124023" cy="119062"/>
            </a:xfrm>
            <a:custGeom>
              <a:avLst/>
              <a:gdLst/>
              <a:ahLst/>
              <a:cxnLst/>
              <a:rect l="l" t="t" r="r" b="b"/>
              <a:pathLst>
                <a:path w="124023" h="119062" extrusionOk="0">
                  <a:moveTo>
                    <a:pt x="124023" y="59531"/>
                  </a:moveTo>
                  <a:cubicBezTo>
                    <a:pt x="124023" y="92409"/>
                    <a:pt x="96260" y="119062"/>
                    <a:pt x="62012" y="119062"/>
                  </a:cubicBezTo>
                  <a:cubicBezTo>
                    <a:pt x="27764" y="119062"/>
                    <a:pt x="0" y="92409"/>
                    <a:pt x="0" y="59531"/>
                  </a:cubicBezTo>
                  <a:cubicBezTo>
                    <a:pt x="0" y="26653"/>
                    <a:pt x="27764" y="0"/>
                    <a:pt x="62012" y="0"/>
                  </a:cubicBezTo>
                  <a:cubicBezTo>
                    <a:pt x="96260" y="0"/>
                    <a:pt x="124023" y="26653"/>
                    <a:pt x="124023"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79;p7">
              <a:extLst>
                <a:ext uri="{FF2B5EF4-FFF2-40B4-BE49-F238E27FC236}">
                  <a16:creationId xmlns="" xmlns:a16="http://schemas.microsoft.com/office/drawing/2014/main" id="{6D780468-F607-43D8-8727-DBC45B30A82E}"/>
                </a:ext>
              </a:extLst>
            </p:cNvPr>
            <p:cNvSpPr/>
            <p:nvPr/>
          </p:nvSpPr>
          <p:spPr>
            <a:xfrm>
              <a:off x="7259407" y="1461176"/>
              <a:ext cx="206702" cy="121510"/>
            </a:xfrm>
            <a:custGeom>
              <a:avLst/>
              <a:gdLst/>
              <a:ahLst/>
              <a:cxnLst/>
              <a:rect l="l" t="t" r="r" b="b"/>
              <a:pathLst>
                <a:path w="206702" h="121510" extrusionOk="0">
                  <a:moveTo>
                    <a:pt x="206702" y="99260"/>
                  </a:moveTo>
                  <a:cubicBezTo>
                    <a:pt x="206702" y="44472"/>
                    <a:pt x="160407" y="0"/>
                    <a:pt x="103307" y="0"/>
                  </a:cubicBezTo>
                  <a:cubicBezTo>
                    <a:pt x="46266" y="0"/>
                    <a:pt x="0" y="44472"/>
                    <a:pt x="0" y="99260"/>
                  </a:cubicBezTo>
                  <a:lnTo>
                    <a:pt x="104596" y="121510"/>
                  </a:lnTo>
                  <a:lnTo>
                    <a:pt x="206702"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80;p7">
              <a:extLst>
                <a:ext uri="{FF2B5EF4-FFF2-40B4-BE49-F238E27FC236}">
                  <a16:creationId xmlns="" xmlns:a16="http://schemas.microsoft.com/office/drawing/2014/main" id="{CAAC7BA3-0832-4D61-A126-6D907AA36A1A}"/>
                </a:ext>
              </a:extLst>
            </p:cNvPr>
            <p:cNvSpPr/>
            <p:nvPr/>
          </p:nvSpPr>
          <p:spPr>
            <a:xfrm>
              <a:off x="7218062" y="1539576"/>
              <a:ext cx="289381" cy="199415"/>
            </a:xfrm>
            <a:custGeom>
              <a:avLst/>
              <a:gdLst/>
              <a:ahLst/>
              <a:cxnLst/>
              <a:rect l="l" t="t" r="r" b="b"/>
              <a:pathLst>
                <a:path w="289381" h="199415" extrusionOk="0">
                  <a:moveTo>
                    <a:pt x="144691" y="199415"/>
                  </a:moveTo>
                  <a:cubicBezTo>
                    <a:pt x="140335" y="199415"/>
                    <a:pt x="135969" y="198091"/>
                    <a:pt x="132298" y="195434"/>
                  </a:cubicBezTo>
                  <a:cubicBezTo>
                    <a:pt x="117594" y="184871"/>
                    <a:pt x="85913" y="178775"/>
                    <a:pt x="45422" y="178775"/>
                  </a:cubicBezTo>
                  <a:cubicBezTo>
                    <a:pt x="31998" y="178775"/>
                    <a:pt x="22731" y="179470"/>
                    <a:pt x="22344" y="179518"/>
                  </a:cubicBezTo>
                  <a:cubicBezTo>
                    <a:pt x="16659" y="179918"/>
                    <a:pt x="10904" y="178060"/>
                    <a:pt x="6667" y="174327"/>
                  </a:cubicBezTo>
                  <a:cubicBezTo>
                    <a:pt x="2421" y="170555"/>
                    <a:pt x="0" y="165268"/>
                    <a:pt x="0" y="159725"/>
                  </a:cubicBezTo>
                  <a:lnTo>
                    <a:pt x="0" y="20022"/>
                  </a:lnTo>
                  <a:cubicBezTo>
                    <a:pt x="0" y="9401"/>
                    <a:pt x="8721" y="667"/>
                    <a:pt x="19784" y="200"/>
                  </a:cubicBezTo>
                  <a:cubicBezTo>
                    <a:pt x="19784" y="200"/>
                    <a:pt x="24160" y="0"/>
                    <a:pt x="31452" y="0"/>
                  </a:cubicBezTo>
                  <a:cubicBezTo>
                    <a:pt x="60881" y="0"/>
                    <a:pt x="111800" y="2781"/>
                    <a:pt x="145931" y="19812"/>
                  </a:cubicBezTo>
                  <a:cubicBezTo>
                    <a:pt x="179794" y="2781"/>
                    <a:pt x="229533" y="0"/>
                    <a:pt x="258247" y="0"/>
                  </a:cubicBezTo>
                  <a:cubicBezTo>
                    <a:pt x="265361" y="0"/>
                    <a:pt x="269627" y="200"/>
                    <a:pt x="269627" y="200"/>
                  </a:cubicBezTo>
                  <a:cubicBezTo>
                    <a:pt x="280660" y="695"/>
                    <a:pt x="289381" y="9430"/>
                    <a:pt x="289381" y="20022"/>
                  </a:cubicBezTo>
                  <a:lnTo>
                    <a:pt x="289381" y="159725"/>
                  </a:lnTo>
                  <a:cubicBezTo>
                    <a:pt x="289381" y="165268"/>
                    <a:pt x="286960" y="170555"/>
                    <a:pt x="282714" y="174327"/>
                  </a:cubicBezTo>
                  <a:cubicBezTo>
                    <a:pt x="278477" y="178060"/>
                    <a:pt x="272931" y="179918"/>
                    <a:pt x="267008" y="179518"/>
                  </a:cubicBezTo>
                  <a:cubicBezTo>
                    <a:pt x="266650" y="179470"/>
                    <a:pt x="257373" y="178775"/>
                    <a:pt x="243959" y="178775"/>
                  </a:cubicBezTo>
                  <a:cubicBezTo>
                    <a:pt x="203468" y="178775"/>
                    <a:pt x="171797" y="184871"/>
                    <a:pt x="157073" y="195434"/>
                  </a:cubicBezTo>
                  <a:cubicBezTo>
                    <a:pt x="153402" y="198091"/>
                    <a:pt x="149046" y="199415"/>
                    <a:pt x="144691" y="199415"/>
                  </a:cubicBezTo>
                  <a:close/>
                  <a:moveTo>
                    <a:pt x="45422" y="139084"/>
                  </a:moveTo>
                  <a:cubicBezTo>
                    <a:pt x="76021" y="139084"/>
                    <a:pt x="116136" y="142284"/>
                    <a:pt x="144691" y="156343"/>
                  </a:cubicBezTo>
                  <a:cubicBezTo>
                    <a:pt x="174546" y="141646"/>
                    <a:pt x="218043" y="138779"/>
                    <a:pt x="248047" y="139113"/>
                  </a:cubicBezTo>
                  <a:lnTo>
                    <a:pt x="248047" y="39834"/>
                  </a:lnTo>
                  <a:cubicBezTo>
                    <a:pt x="214699" y="40748"/>
                    <a:pt x="176242" y="46110"/>
                    <a:pt x="158343" y="58988"/>
                  </a:cubicBezTo>
                  <a:cubicBezTo>
                    <a:pt x="150991" y="64284"/>
                    <a:pt x="140901" y="64284"/>
                    <a:pt x="133548" y="58988"/>
                  </a:cubicBezTo>
                  <a:cubicBezTo>
                    <a:pt x="115550" y="46044"/>
                    <a:pt x="75793" y="40691"/>
                    <a:pt x="41344" y="39834"/>
                  </a:cubicBezTo>
                  <a:lnTo>
                    <a:pt x="41344" y="139113"/>
                  </a:lnTo>
                  <a:cubicBezTo>
                    <a:pt x="42654" y="139084"/>
                    <a:pt x="44023" y="139084"/>
                    <a:pt x="45422" y="1390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81;p7">
              <a:extLst>
                <a:ext uri="{FF2B5EF4-FFF2-40B4-BE49-F238E27FC236}">
                  <a16:creationId xmlns="" xmlns:a16="http://schemas.microsoft.com/office/drawing/2014/main" id="{F47D0096-BD0D-450E-B5DC-D441F81A668B}"/>
                </a:ext>
              </a:extLst>
            </p:cNvPr>
            <p:cNvSpPr/>
            <p:nvPr/>
          </p:nvSpPr>
          <p:spPr>
            <a:xfrm>
              <a:off x="7011360" y="1223060"/>
              <a:ext cx="41334" cy="198434"/>
            </a:xfrm>
            <a:custGeom>
              <a:avLst/>
              <a:gdLst/>
              <a:ahLst/>
              <a:cxnLst/>
              <a:rect l="l" t="t" r="r" b="b"/>
              <a:pathLst>
                <a:path w="41334" h="198434" extrusionOk="0">
                  <a:moveTo>
                    <a:pt x="20667" y="198434"/>
                  </a:moveTo>
                  <a:cubicBezTo>
                    <a:pt x="9247" y="198434"/>
                    <a:pt x="0" y="189548"/>
                    <a:pt x="0" y="178584"/>
                  </a:cubicBezTo>
                  <a:lnTo>
                    <a:pt x="0" y="19841"/>
                  </a:lnTo>
                  <a:cubicBezTo>
                    <a:pt x="0" y="8877"/>
                    <a:pt x="9247" y="0"/>
                    <a:pt x="20667" y="0"/>
                  </a:cubicBezTo>
                  <a:cubicBezTo>
                    <a:pt x="32087" y="0"/>
                    <a:pt x="41335" y="8868"/>
                    <a:pt x="41335" y="19841"/>
                  </a:cubicBezTo>
                  <a:lnTo>
                    <a:pt x="41335" y="178594"/>
                  </a:lnTo>
                  <a:cubicBezTo>
                    <a:pt x="41335" y="189548"/>
                    <a:pt x="32087" y="198434"/>
                    <a:pt x="20667" y="1984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82;p7">
              <a:extLst>
                <a:ext uri="{FF2B5EF4-FFF2-40B4-BE49-F238E27FC236}">
                  <a16:creationId xmlns="" xmlns:a16="http://schemas.microsoft.com/office/drawing/2014/main" id="{0C56DA5C-8078-4567-8611-0DE0F04657EE}"/>
                </a:ext>
              </a:extLst>
            </p:cNvPr>
            <p:cNvSpPr/>
            <p:nvPr/>
          </p:nvSpPr>
          <p:spPr>
            <a:xfrm>
              <a:off x="6845981" y="1381797"/>
              <a:ext cx="372096" cy="119069"/>
            </a:xfrm>
            <a:custGeom>
              <a:avLst/>
              <a:gdLst/>
              <a:ahLst/>
              <a:cxnLst/>
              <a:rect l="l" t="t" r="r" b="b"/>
              <a:pathLst>
                <a:path w="372096" h="119069" extrusionOk="0">
                  <a:moveTo>
                    <a:pt x="351384" y="119070"/>
                  </a:moveTo>
                  <a:cubicBezTo>
                    <a:pt x="348289" y="119070"/>
                    <a:pt x="345134" y="118403"/>
                    <a:pt x="342157" y="116974"/>
                  </a:cubicBezTo>
                  <a:lnTo>
                    <a:pt x="186046" y="42041"/>
                  </a:lnTo>
                  <a:lnTo>
                    <a:pt x="29926" y="116974"/>
                  </a:lnTo>
                  <a:cubicBezTo>
                    <a:pt x="19716" y="121822"/>
                    <a:pt x="7314" y="117908"/>
                    <a:pt x="2194" y="108097"/>
                  </a:cubicBezTo>
                  <a:cubicBezTo>
                    <a:pt x="-2926" y="98296"/>
                    <a:pt x="1222" y="86380"/>
                    <a:pt x="11441" y="81465"/>
                  </a:cubicBezTo>
                  <a:lnTo>
                    <a:pt x="176809" y="2093"/>
                  </a:lnTo>
                  <a:cubicBezTo>
                    <a:pt x="182623" y="-698"/>
                    <a:pt x="189479" y="-698"/>
                    <a:pt x="195294" y="2093"/>
                  </a:cubicBezTo>
                  <a:lnTo>
                    <a:pt x="360661" y="81465"/>
                  </a:lnTo>
                  <a:cubicBezTo>
                    <a:pt x="370871" y="86380"/>
                    <a:pt x="375018" y="98296"/>
                    <a:pt x="369909" y="108097"/>
                  </a:cubicBezTo>
                  <a:cubicBezTo>
                    <a:pt x="366267" y="115060"/>
                    <a:pt x="358965" y="119070"/>
                    <a:pt x="351384" y="119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5000346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2475275" y="2237700"/>
            <a:ext cx="5813400" cy="668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smtClean="0">
                <a:solidFill>
                  <a:schemeClr val="bg1"/>
                </a:solidFill>
              </a:rPr>
              <a:t>Ağ İşletmenliği</a:t>
            </a:r>
            <a:endParaRPr dirty="0">
              <a:solidFill>
                <a:schemeClr val="bg1"/>
              </a:solidFill>
            </a:endParaRPr>
          </a:p>
        </p:txBody>
      </p:sp>
      <p:sp>
        <p:nvSpPr>
          <p:cNvPr id="9" name="Google Shape;124;p7">
            <a:extLst>
              <a:ext uri="{FF2B5EF4-FFF2-40B4-BE49-F238E27FC236}">
                <a16:creationId xmlns="" xmlns:a16="http://schemas.microsoft.com/office/drawing/2014/main" id="{804C5630-AECA-40A4-AB7A-1E65D4810768}"/>
              </a:ext>
            </a:extLst>
          </p:cNvPr>
          <p:cNvSpPr/>
          <p:nvPr/>
        </p:nvSpPr>
        <p:spPr>
          <a:xfrm>
            <a:off x="693885" y="1929834"/>
            <a:ext cx="1163490" cy="975966"/>
          </a:xfrm>
          <a:custGeom>
            <a:avLst/>
            <a:gdLst/>
            <a:ahLst/>
            <a:cxnLst/>
            <a:rect l="l" t="t" r="r" b="b"/>
            <a:pathLst>
              <a:path w="8987" h="8196" extrusionOk="0">
                <a:moveTo>
                  <a:pt x="6911" y="2397"/>
                </a:moveTo>
                <a:lnTo>
                  <a:pt x="6911" y="2397"/>
                </a:lnTo>
                <a:lnTo>
                  <a:pt x="6890" y="1990"/>
                </a:lnTo>
                <a:lnTo>
                  <a:pt x="6869" y="1776"/>
                </a:lnTo>
                <a:lnTo>
                  <a:pt x="6826" y="1584"/>
                </a:lnTo>
                <a:lnTo>
                  <a:pt x="6762" y="1413"/>
                </a:lnTo>
                <a:lnTo>
                  <a:pt x="6676" y="1220"/>
                </a:lnTo>
                <a:lnTo>
                  <a:pt x="6569" y="1049"/>
                </a:lnTo>
                <a:lnTo>
                  <a:pt x="6419" y="899"/>
                </a:lnTo>
                <a:lnTo>
                  <a:pt x="6419" y="899"/>
                </a:lnTo>
                <a:lnTo>
                  <a:pt x="6141" y="600"/>
                </a:lnTo>
                <a:lnTo>
                  <a:pt x="5970" y="471"/>
                </a:lnTo>
                <a:lnTo>
                  <a:pt x="5820" y="343"/>
                </a:lnTo>
                <a:lnTo>
                  <a:pt x="5649" y="236"/>
                </a:lnTo>
                <a:lnTo>
                  <a:pt x="5456" y="150"/>
                </a:lnTo>
                <a:lnTo>
                  <a:pt x="5264" y="86"/>
                </a:lnTo>
                <a:lnTo>
                  <a:pt x="5071" y="22"/>
                </a:lnTo>
                <a:lnTo>
                  <a:pt x="5071" y="22"/>
                </a:lnTo>
                <a:lnTo>
                  <a:pt x="4879" y="1"/>
                </a:lnTo>
                <a:lnTo>
                  <a:pt x="4686" y="1"/>
                </a:lnTo>
                <a:lnTo>
                  <a:pt x="4494" y="1"/>
                </a:lnTo>
                <a:lnTo>
                  <a:pt x="4301" y="22"/>
                </a:lnTo>
                <a:lnTo>
                  <a:pt x="4109" y="65"/>
                </a:lnTo>
                <a:lnTo>
                  <a:pt x="3916" y="108"/>
                </a:lnTo>
                <a:lnTo>
                  <a:pt x="3552" y="236"/>
                </a:lnTo>
                <a:lnTo>
                  <a:pt x="3188" y="428"/>
                </a:lnTo>
                <a:lnTo>
                  <a:pt x="2868" y="642"/>
                </a:lnTo>
                <a:lnTo>
                  <a:pt x="2718" y="771"/>
                </a:lnTo>
                <a:lnTo>
                  <a:pt x="2589" y="899"/>
                </a:lnTo>
                <a:lnTo>
                  <a:pt x="2461" y="1049"/>
                </a:lnTo>
                <a:lnTo>
                  <a:pt x="2333" y="1199"/>
                </a:lnTo>
                <a:lnTo>
                  <a:pt x="2333" y="1199"/>
                </a:lnTo>
                <a:lnTo>
                  <a:pt x="2247" y="1370"/>
                </a:lnTo>
                <a:lnTo>
                  <a:pt x="2161" y="1520"/>
                </a:lnTo>
                <a:lnTo>
                  <a:pt x="2076" y="1712"/>
                </a:lnTo>
                <a:lnTo>
                  <a:pt x="2033" y="1905"/>
                </a:lnTo>
                <a:lnTo>
                  <a:pt x="1990" y="2076"/>
                </a:lnTo>
                <a:lnTo>
                  <a:pt x="1969" y="2290"/>
                </a:lnTo>
                <a:lnTo>
                  <a:pt x="1969" y="2482"/>
                </a:lnTo>
                <a:lnTo>
                  <a:pt x="1969" y="2675"/>
                </a:lnTo>
                <a:lnTo>
                  <a:pt x="1990" y="2889"/>
                </a:lnTo>
                <a:lnTo>
                  <a:pt x="2012" y="3082"/>
                </a:lnTo>
                <a:lnTo>
                  <a:pt x="2076" y="3274"/>
                </a:lnTo>
                <a:lnTo>
                  <a:pt x="2119" y="3467"/>
                </a:lnTo>
                <a:lnTo>
                  <a:pt x="2204" y="3638"/>
                </a:lnTo>
                <a:lnTo>
                  <a:pt x="2290" y="3809"/>
                </a:lnTo>
                <a:lnTo>
                  <a:pt x="2397" y="3959"/>
                </a:lnTo>
                <a:lnTo>
                  <a:pt x="2504" y="4109"/>
                </a:lnTo>
                <a:lnTo>
                  <a:pt x="2504" y="4109"/>
                </a:lnTo>
                <a:lnTo>
                  <a:pt x="2654" y="4258"/>
                </a:lnTo>
                <a:lnTo>
                  <a:pt x="2803" y="4387"/>
                </a:lnTo>
                <a:lnTo>
                  <a:pt x="2953" y="4515"/>
                </a:lnTo>
                <a:lnTo>
                  <a:pt x="3124" y="4622"/>
                </a:lnTo>
                <a:lnTo>
                  <a:pt x="3317" y="4708"/>
                </a:lnTo>
                <a:lnTo>
                  <a:pt x="3509" y="4793"/>
                </a:lnTo>
                <a:lnTo>
                  <a:pt x="3702" y="4857"/>
                </a:lnTo>
                <a:lnTo>
                  <a:pt x="3895" y="4900"/>
                </a:lnTo>
                <a:lnTo>
                  <a:pt x="4087" y="4922"/>
                </a:lnTo>
                <a:lnTo>
                  <a:pt x="4301" y="4943"/>
                </a:lnTo>
                <a:lnTo>
                  <a:pt x="4515" y="4964"/>
                </a:lnTo>
                <a:lnTo>
                  <a:pt x="4708" y="4964"/>
                </a:lnTo>
                <a:lnTo>
                  <a:pt x="5114" y="4900"/>
                </a:lnTo>
                <a:lnTo>
                  <a:pt x="5499" y="4815"/>
                </a:lnTo>
                <a:lnTo>
                  <a:pt x="5499" y="4815"/>
                </a:lnTo>
                <a:lnTo>
                  <a:pt x="5692" y="4750"/>
                </a:lnTo>
                <a:lnTo>
                  <a:pt x="5863" y="4665"/>
                </a:lnTo>
                <a:lnTo>
                  <a:pt x="6013" y="4558"/>
                </a:lnTo>
                <a:lnTo>
                  <a:pt x="6141" y="4430"/>
                </a:lnTo>
                <a:lnTo>
                  <a:pt x="6291" y="4301"/>
                </a:lnTo>
                <a:lnTo>
                  <a:pt x="6398" y="4173"/>
                </a:lnTo>
                <a:lnTo>
                  <a:pt x="6505" y="4023"/>
                </a:lnTo>
                <a:lnTo>
                  <a:pt x="6590" y="3852"/>
                </a:lnTo>
                <a:lnTo>
                  <a:pt x="6676" y="3681"/>
                </a:lnTo>
                <a:lnTo>
                  <a:pt x="6740" y="3509"/>
                </a:lnTo>
                <a:lnTo>
                  <a:pt x="6847" y="3146"/>
                </a:lnTo>
                <a:lnTo>
                  <a:pt x="6911" y="2761"/>
                </a:lnTo>
                <a:lnTo>
                  <a:pt x="6911" y="2397"/>
                </a:lnTo>
                <a:lnTo>
                  <a:pt x="6911" y="2397"/>
                </a:lnTo>
                <a:close/>
                <a:moveTo>
                  <a:pt x="3788" y="921"/>
                </a:moveTo>
                <a:lnTo>
                  <a:pt x="3788" y="921"/>
                </a:lnTo>
                <a:lnTo>
                  <a:pt x="3809" y="749"/>
                </a:lnTo>
                <a:lnTo>
                  <a:pt x="3830" y="707"/>
                </a:lnTo>
                <a:lnTo>
                  <a:pt x="3873" y="642"/>
                </a:lnTo>
                <a:lnTo>
                  <a:pt x="3980" y="578"/>
                </a:lnTo>
                <a:lnTo>
                  <a:pt x="4130" y="535"/>
                </a:lnTo>
                <a:lnTo>
                  <a:pt x="4130" y="535"/>
                </a:lnTo>
                <a:lnTo>
                  <a:pt x="4280" y="493"/>
                </a:lnTo>
                <a:lnTo>
                  <a:pt x="4322" y="493"/>
                </a:lnTo>
                <a:lnTo>
                  <a:pt x="4344" y="514"/>
                </a:lnTo>
                <a:lnTo>
                  <a:pt x="4365" y="557"/>
                </a:lnTo>
                <a:lnTo>
                  <a:pt x="4365" y="600"/>
                </a:lnTo>
                <a:lnTo>
                  <a:pt x="4344" y="749"/>
                </a:lnTo>
                <a:lnTo>
                  <a:pt x="4344" y="749"/>
                </a:lnTo>
                <a:lnTo>
                  <a:pt x="4322" y="899"/>
                </a:lnTo>
                <a:lnTo>
                  <a:pt x="4322" y="942"/>
                </a:lnTo>
                <a:lnTo>
                  <a:pt x="4280" y="963"/>
                </a:lnTo>
                <a:lnTo>
                  <a:pt x="4194" y="1006"/>
                </a:lnTo>
                <a:lnTo>
                  <a:pt x="4044" y="1028"/>
                </a:lnTo>
                <a:lnTo>
                  <a:pt x="4044" y="1028"/>
                </a:lnTo>
                <a:lnTo>
                  <a:pt x="3895" y="1049"/>
                </a:lnTo>
                <a:lnTo>
                  <a:pt x="3809" y="1070"/>
                </a:lnTo>
                <a:lnTo>
                  <a:pt x="3788" y="1070"/>
                </a:lnTo>
                <a:lnTo>
                  <a:pt x="3788" y="1028"/>
                </a:lnTo>
                <a:lnTo>
                  <a:pt x="3788" y="921"/>
                </a:lnTo>
                <a:lnTo>
                  <a:pt x="3788" y="921"/>
                </a:lnTo>
                <a:close/>
                <a:moveTo>
                  <a:pt x="4002" y="1349"/>
                </a:moveTo>
                <a:lnTo>
                  <a:pt x="4002" y="1349"/>
                </a:lnTo>
                <a:lnTo>
                  <a:pt x="4087" y="1349"/>
                </a:lnTo>
                <a:lnTo>
                  <a:pt x="4194" y="1327"/>
                </a:lnTo>
                <a:lnTo>
                  <a:pt x="4280" y="1349"/>
                </a:lnTo>
                <a:lnTo>
                  <a:pt x="4322" y="1370"/>
                </a:lnTo>
                <a:lnTo>
                  <a:pt x="4344" y="1413"/>
                </a:lnTo>
                <a:lnTo>
                  <a:pt x="4344" y="1413"/>
                </a:lnTo>
                <a:lnTo>
                  <a:pt x="4344" y="1669"/>
                </a:lnTo>
                <a:lnTo>
                  <a:pt x="4344" y="1883"/>
                </a:lnTo>
                <a:lnTo>
                  <a:pt x="4344" y="1883"/>
                </a:lnTo>
                <a:lnTo>
                  <a:pt x="4365" y="2162"/>
                </a:lnTo>
                <a:lnTo>
                  <a:pt x="4365" y="2311"/>
                </a:lnTo>
                <a:lnTo>
                  <a:pt x="4344" y="2354"/>
                </a:lnTo>
                <a:lnTo>
                  <a:pt x="4322" y="2397"/>
                </a:lnTo>
                <a:lnTo>
                  <a:pt x="4322" y="2397"/>
                </a:lnTo>
                <a:lnTo>
                  <a:pt x="4280" y="2440"/>
                </a:lnTo>
                <a:lnTo>
                  <a:pt x="4215" y="2440"/>
                </a:lnTo>
                <a:lnTo>
                  <a:pt x="4023" y="2440"/>
                </a:lnTo>
                <a:lnTo>
                  <a:pt x="3723" y="2440"/>
                </a:lnTo>
                <a:lnTo>
                  <a:pt x="3723" y="2440"/>
                </a:lnTo>
                <a:lnTo>
                  <a:pt x="3638" y="2418"/>
                </a:lnTo>
                <a:lnTo>
                  <a:pt x="3574" y="2397"/>
                </a:lnTo>
                <a:lnTo>
                  <a:pt x="3531" y="2354"/>
                </a:lnTo>
                <a:lnTo>
                  <a:pt x="3509" y="2311"/>
                </a:lnTo>
                <a:lnTo>
                  <a:pt x="3531" y="2162"/>
                </a:lnTo>
                <a:lnTo>
                  <a:pt x="3552" y="1990"/>
                </a:lnTo>
                <a:lnTo>
                  <a:pt x="3552" y="1990"/>
                </a:lnTo>
                <a:lnTo>
                  <a:pt x="3595" y="1734"/>
                </a:lnTo>
                <a:lnTo>
                  <a:pt x="3616" y="1627"/>
                </a:lnTo>
                <a:lnTo>
                  <a:pt x="3638" y="1541"/>
                </a:lnTo>
                <a:lnTo>
                  <a:pt x="3681" y="1477"/>
                </a:lnTo>
                <a:lnTo>
                  <a:pt x="3745" y="1434"/>
                </a:lnTo>
                <a:lnTo>
                  <a:pt x="3852" y="1391"/>
                </a:lnTo>
                <a:lnTo>
                  <a:pt x="4002" y="1349"/>
                </a:lnTo>
                <a:lnTo>
                  <a:pt x="4002" y="1349"/>
                </a:lnTo>
                <a:close/>
                <a:moveTo>
                  <a:pt x="3509" y="707"/>
                </a:moveTo>
                <a:lnTo>
                  <a:pt x="3509" y="707"/>
                </a:lnTo>
                <a:lnTo>
                  <a:pt x="3531" y="728"/>
                </a:lnTo>
                <a:lnTo>
                  <a:pt x="3552" y="792"/>
                </a:lnTo>
                <a:lnTo>
                  <a:pt x="3509" y="921"/>
                </a:lnTo>
                <a:lnTo>
                  <a:pt x="3445" y="1070"/>
                </a:lnTo>
                <a:lnTo>
                  <a:pt x="3381" y="1177"/>
                </a:lnTo>
                <a:lnTo>
                  <a:pt x="3381" y="1177"/>
                </a:lnTo>
                <a:lnTo>
                  <a:pt x="3317" y="1220"/>
                </a:lnTo>
                <a:lnTo>
                  <a:pt x="3253" y="1263"/>
                </a:lnTo>
                <a:lnTo>
                  <a:pt x="3060" y="1327"/>
                </a:lnTo>
                <a:lnTo>
                  <a:pt x="2718" y="1413"/>
                </a:lnTo>
                <a:lnTo>
                  <a:pt x="2718" y="1413"/>
                </a:lnTo>
                <a:lnTo>
                  <a:pt x="2718" y="1413"/>
                </a:lnTo>
                <a:lnTo>
                  <a:pt x="2718" y="1370"/>
                </a:lnTo>
                <a:lnTo>
                  <a:pt x="2782" y="1263"/>
                </a:lnTo>
                <a:lnTo>
                  <a:pt x="2889" y="1135"/>
                </a:lnTo>
                <a:lnTo>
                  <a:pt x="3017" y="1006"/>
                </a:lnTo>
                <a:lnTo>
                  <a:pt x="3167" y="878"/>
                </a:lnTo>
                <a:lnTo>
                  <a:pt x="3317" y="771"/>
                </a:lnTo>
                <a:lnTo>
                  <a:pt x="3445" y="707"/>
                </a:lnTo>
                <a:lnTo>
                  <a:pt x="3488" y="685"/>
                </a:lnTo>
                <a:lnTo>
                  <a:pt x="3509" y="707"/>
                </a:lnTo>
                <a:lnTo>
                  <a:pt x="3509" y="707"/>
                </a:lnTo>
                <a:close/>
                <a:moveTo>
                  <a:pt x="2375" y="2033"/>
                </a:moveTo>
                <a:lnTo>
                  <a:pt x="2375" y="2033"/>
                </a:lnTo>
                <a:lnTo>
                  <a:pt x="2418" y="1948"/>
                </a:lnTo>
                <a:lnTo>
                  <a:pt x="2504" y="1862"/>
                </a:lnTo>
                <a:lnTo>
                  <a:pt x="2589" y="1798"/>
                </a:lnTo>
                <a:lnTo>
                  <a:pt x="2696" y="1734"/>
                </a:lnTo>
                <a:lnTo>
                  <a:pt x="2910" y="1648"/>
                </a:lnTo>
                <a:lnTo>
                  <a:pt x="3124" y="1562"/>
                </a:lnTo>
                <a:lnTo>
                  <a:pt x="3124" y="1562"/>
                </a:lnTo>
                <a:lnTo>
                  <a:pt x="3253" y="1520"/>
                </a:lnTo>
                <a:lnTo>
                  <a:pt x="3295" y="1520"/>
                </a:lnTo>
                <a:lnTo>
                  <a:pt x="3317" y="1541"/>
                </a:lnTo>
                <a:lnTo>
                  <a:pt x="3317" y="1562"/>
                </a:lnTo>
                <a:lnTo>
                  <a:pt x="3317" y="1691"/>
                </a:lnTo>
                <a:lnTo>
                  <a:pt x="3317" y="1691"/>
                </a:lnTo>
                <a:lnTo>
                  <a:pt x="3274" y="1969"/>
                </a:lnTo>
                <a:lnTo>
                  <a:pt x="3253" y="2226"/>
                </a:lnTo>
                <a:lnTo>
                  <a:pt x="3253" y="2226"/>
                </a:lnTo>
                <a:lnTo>
                  <a:pt x="3231" y="2397"/>
                </a:lnTo>
                <a:lnTo>
                  <a:pt x="3188" y="2461"/>
                </a:lnTo>
                <a:lnTo>
                  <a:pt x="3146" y="2504"/>
                </a:lnTo>
                <a:lnTo>
                  <a:pt x="3146" y="2504"/>
                </a:lnTo>
                <a:lnTo>
                  <a:pt x="3060" y="2504"/>
                </a:lnTo>
                <a:lnTo>
                  <a:pt x="2953" y="2504"/>
                </a:lnTo>
                <a:lnTo>
                  <a:pt x="2846" y="2504"/>
                </a:lnTo>
                <a:lnTo>
                  <a:pt x="2803" y="2504"/>
                </a:lnTo>
                <a:lnTo>
                  <a:pt x="2803" y="2525"/>
                </a:lnTo>
                <a:lnTo>
                  <a:pt x="2803" y="2525"/>
                </a:lnTo>
                <a:lnTo>
                  <a:pt x="2568" y="2525"/>
                </a:lnTo>
                <a:lnTo>
                  <a:pt x="2461" y="2504"/>
                </a:lnTo>
                <a:lnTo>
                  <a:pt x="2418" y="2482"/>
                </a:lnTo>
                <a:lnTo>
                  <a:pt x="2375" y="2440"/>
                </a:lnTo>
                <a:lnTo>
                  <a:pt x="2375" y="2440"/>
                </a:lnTo>
                <a:lnTo>
                  <a:pt x="2354" y="2376"/>
                </a:lnTo>
                <a:lnTo>
                  <a:pt x="2354" y="2247"/>
                </a:lnTo>
                <a:lnTo>
                  <a:pt x="2375" y="2033"/>
                </a:lnTo>
                <a:lnTo>
                  <a:pt x="2375" y="2033"/>
                </a:lnTo>
                <a:close/>
                <a:moveTo>
                  <a:pt x="2440" y="3082"/>
                </a:moveTo>
                <a:lnTo>
                  <a:pt x="2440" y="3082"/>
                </a:lnTo>
                <a:lnTo>
                  <a:pt x="2397" y="2953"/>
                </a:lnTo>
                <a:lnTo>
                  <a:pt x="2375" y="2868"/>
                </a:lnTo>
                <a:lnTo>
                  <a:pt x="2375" y="2803"/>
                </a:lnTo>
                <a:lnTo>
                  <a:pt x="2375" y="2803"/>
                </a:lnTo>
                <a:lnTo>
                  <a:pt x="2418" y="2761"/>
                </a:lnTo>
                <a:lnTo>
                  <a:pt x="2461" y="2739"/>
                </a:lnTo>
                <a:lnTo>
                  <a:pt x="2568" y="2718"/>
                </a:lnTo>
                <a:lnTo>
                  <a:pt x="2803" y="2739"/>
                </a:lnTo>
                <a:lnTo>
                  <a:pt x="2803" y="2739"/>
                </a:lnTo>
                <a:lnTo>
                  <a:pt x="2953" y="2739"/>
                </a:lnTo>
                <a:lnTo>
                  <a:pt x="3060" y="2739"/>
                </a:lnTo>
                <a:lnTo>
                  <a:pt x="3103" y="2739"/>
                </a:lnTo>
                <a:lnTo>
                  <a:pt x="3146" y="2782"/>
                </a:lnTo>
                <a:lnTo>
                  <a:pt x="3167" y="2825"/>
                </a:lnTo>
                <a:lnTo>
                  <a:pt x="3188" y="2889"/>
                </a:lnTo>
                <a:lnTo>
                  <a:pt x="3188" y="2889"/>
                </a:lnTo>
                <a:lnTo>
                  <a:pt x="3210" y="3124"/>
                </a:lnTo>
                <a:lnTo>
                  <a:pt x="3231" y="3253"/>
                </a:lnTo>
                <a:lnTo>
                  <a:pt x="3210" y="3338"/>
                </a:lnTo>
                <a:lnTo>
                  <a:pt x="3210" y="3338"/>
                </a:lnTo>
                <a:lnTo>
                  <a:pt x="3167" y="3403"/>
                </a:lnTo>
                <a:lnTo>
                  <a:pt x="3124" y="3445"/>
                </a:lnTo>
                <a:lnTo>
                  <a:pt x="3082" y="3445"/>
                </a:lnTo>
                <a:lnTo>
                  <a:pt x="3017" y="3445"/>
                </a:lnTo>
                <a:lnTo>
                  <a:pt x="2868" y="3403"/>
                </a:lnTo>
                <a:lnTo>
                  <a:pt x="2739" y="3338"/>
                </a:lnTo>
                <a:lnTo>
                  <a:pt x="2739" y="3338"/>
                </a:lnTo>
                <a:lnTo>
                  <a:pt x="2611" y="3296"/>
                </a:lnTo>
                <a:lnTo>
                  <a:pt x="2525" y="3253"/>
                </a:lnTo>
                <a:lnTo>
                  <a:pt x="2482" y="3189"/>
                </a:lnTo>
                <a:lnTo>
                  <a:pt x="2440" y="3082"/>
                </a:lnTo>
                <a:lnTo>
                  <a:pt x="2440" y="3082"/>
                </a:lnTo>
                <a:close/>
                <a:moveTo>
                  <a:pt x="3488" y="4430"/>
                </a:moveTo>
                <a:lnTo>
                  <a:pt x="3488" y="4430"/>
                </a:lnTo>
                <a:lnTo>
                  <a:pt x="3424" y="4430"/>
                </a:lnTo>
                <a:lnTo>
                  <a:pt x="3360" y="4387"/>
                </a:lnTo>
                <a:lnTo>
                  <a:pt x="3188" y="4237"/>
                </a:lnTo>
                <a:lnTo>
                  <a:pt x="3039" y="4066"/>
                </a:lnTo>
                <a:lnTo>
                  <a:pt x="2953" y="3959"/>
                </a:lnTo>
                <a:lnTo>
                  <a:pt x="2953" y="3959"/>
                </a:lnTo>
                <a:lnTo>
                  <a:pt x="2846" y="3852"/>
                </a:lnTo>
                <a:lnTo>
                  <a:pt x="2761" y="3745"/>
                </a:lnTo>
                <a:lnTo>
                  <a:pt x="2761" y="3745"/>
                </a:lnTo>
                <a:lnTo>
                  <a:pt x="2739" y="3659"/>
                </a:lnTo>
                <a:lnTo>
                  <a:pt x="2739" y="3659"/>
                </a:lnTo>
                <a:lnTo>
                  <a:pt x="2846" y="3681"/>
                </a:lnTo>
                <a:lnTo>
                  <a:pt x="2996" y="3702"/>
                </a:lnTo>
                <a:lnTo>
                  <a:pt x="3124" y="3723"/>
                </a:lnTo>
                <a:lnTo>
                  <a:pt x="3231" y="3788"/>
                </a:lnTo>
                <a:lnTo>
                  <a:pt x="3231" y="3788"/>
                </a:lnTo>
                <a:lnTo>
                  <a:pt x="3274" y="3830"/>
                </a:lnTo>
                <a:lnTo>
                  <a:pt x="3274" y="3873"/>
                </a:lnTo>
                <a:lnTo>
                  <a:pt x="3317" y="3980"/>
                </a:lnTo>
                <a:lnTo>
                  <a:pt x="3317" y="3980"/>
                </a:lnTo>
                <a:lnTo>
                  <a:pt x="3445" y="4216"/>
                </a:lnTo>
                <a:lnTo>
                  <a:pt x="3509" y="4344"/>
                </a:lnTo>
                <a:lnTo>
                  <a:pt x="3509" y="4408"/>
                </a:lnTo>
                <a:lnTo>
                  <a:pt x="3488" y="4430"/>
                </a:lnTo>
                <a:lnTo>
                  <a:pt x="3488" y="4430"/>
                </a:lnTo>
                <a:close/>
                <a:moveTo>
                  <a:pt x="3509" y="2932"/>
                </a:moveTo>
                <a:lnTo>
                  <a:pt x="3509" y="2932"/>
                </a:lnTo>
                <a:lnTo>
                  <a:pt x="3531" y="2782"/>
                </a:lnTo>
                <a:lnTo>
                  <a:pt x="3552" y="2739"/>
                </a:lnTo>
                <a:lnTo>
                  <a:pt x="3574" y="2718"/>
                </a:lnTo>
                <a:lnTo>
                  <a:pt x="3681" y="2696"/>
                </a:lnTo>
                <a:lnTo>
                  <a:pt x="3830" y="2696"/>
                </a:lnTo>
                <a:lnTo>
                  <a:pt x="3830" y="2696"/>
                </a:lnTo>
                <a:lnTo>
                  <a:pt x="4087" y="2675"/>
                </a:lnTo>
                <a:lnTo>
                  <a:pt x="4237" y="2675"/>
                </a:lnTo>
                <a:lnTo>
                  <a:pt x="4280" y="2696"/>
                </a:lnTo>
                <a:lnTo>
                  <a:pt x="4322" y="2718"/>
                </a:lnTo>
                <a:lnTo>
                  <a:pt x="4322" y="2718"/>
                </a:lnTo>
                <a:lnTo>
                  <a:pt x="4344" y="2803"/>
                </a:lnTo>
                <a:lnTo>
                  <a:pt x="4344" y="2932"/>
                </a:lnTo>
                <a:lnTo>
                  <a:pt x="4344" y="3124"/>
                </a:lnTo>
                <a:lnTo>
                  <a:pt x="4344" y="3124"/>
                </a:lnTo>
                <a:lnTo>
                  <a:pt x="4344" y="3338"/>
                </a:lnTo>
                <a:lnTo>
                  <a:pt x="4344" y="3424"/>
                </a:lnTo>
                <a:lnTo>
                  <a:pt x="4322" y="3467"/>
                </a:lnTo>
                <a:lnTo>
                  <a:pt x="4301" y="3509"/>
                </a:lnTo>
                <a:lnTo>
                  <a:pt x="4237" y="3531"/>
                </a:lnTo>
                <a:lnTo>
                  <a:pt x="4151" y="3552"/>
                </a:lnTo>
                <a:lnTo>
                  <a:pt x="4044" y="3552"/>
                </a:lnTo>
                <a:lnTo>
                  <a:pt x="4044" y="3552"/>
                </a:lnTo>
                <a:lnTo>
                  <a:pt x="3788" y="3552"/>
                </a:lnTo>
                <a:lnTo>
                  <a:pt x="3638" y="3531"/>
                </a:lnTo>
                <a:lnTo>
                  <a:pt x="3595" y="3509"/>
                </a:lnTo>
                <a:lnTo>
                  <a:pt x="3552" y="3488"/>
                </a:lnTo>
                <a:lnTo>
                  <a:pt x="3552" y="3488"/>
                </a:lnTo>
                <a:lnTo>
                  <a:pt x="3531" y="3445"/>
                </a:lnTo>
                <a:lnTo>
                  <a:pt x="3509" y="3381"/>
                </a:lnTo>
                <a:lnTo>
                  <a:pt x="3488" y="3231"/>
                </a:lnTo>
                <a:lnTo>
                  <a:pt x="3509" y="2932"/>
                </a:lnTo>
                <a:lnTo>
                  <a:pt x="3509" y="2932"/>
                </a:lnTo>
                <a:close/>
                <a:moveTo>
                  <a:pt x="4130" y="4558"/>
                </a:moveTo>
                <a:lnTo>
                  <a:pt x="4130" y="4558"/>
                </a:lnTo>
                <a:lnTo>
                  <a:pt x="4066" y="4536"/>
                </a:lnTo>
                <a:lnTo>
                  <a:pt x="3980" y="4472"/>
                </a:lnTo>
                <a:lnTo>
                  <a:pt x="3852" y="4344"/>
                </a:lnTo>
                <a:lnTo>
                  <a:pt x="3745" y="4173"/>
                </a:lnTo>
                <a:lnTo>
                  <a:pt x="3659" y="4023"/>
                </a:lnTo>
                <a:lnTo>
                  <a:pt x="3659" y="4023"/>
                </a:lnTo>
                <a:lnTo>
                  <a:pt x="3659" y="3916"/>
                </a:lnTo>
                <a:lnTo>
                  <a:pt x="3659" y="3852"/>
                </a:lnTo>
                <a:lnTo>
                  <a:pt x="3702" y="3830"/>
                </a:lnTo>
                <a:lnTo>
                  <a:pt x="3745" y="3809"/>
                </a:lnTo>
                <a:lnTo>
                  <a:pt x="3916" y="3830"/>
                </a:lnTo>
                <a:lnTo>
                  <a:pt x="4087" y="3852"/>
                </a:lnTo>
                <a:lnTo>
                  <a:pt x="4087" y="3852"/>
                </a:lnTo>
                <a:lnTo>
                  <a:pt x="4258" y="3873"/>
                </a:lnTo>
                <a:lnTo>
                  <a:pt x="4322" y="3895"/>
                </a:lnTo>
                <a:lnTo>
                  <a:pt x="4365" y="3980"/>
                </a:lnTo>
                <a:lnTo>
                  <a:pt x="4365" y="3980"/>
                </a:lnTo>
                <a:lnTo>
                  <a:pt x="4387" y="4109"/>
                </a:lnTo>
                <a:lnTo>
                  <a:pt x="4387" y="4237"/>
                </a:lnTo>
                <a:lnTo>
                  <a:pt x="4387" y="4237"/>
                </a:lnTo>
                <a:lnTo>
                  <a:pt x="4387" y="4387"/>
                </a:lnTo>
                <a:lnTo>
                  <a:pt x="4365" y="4515"/>
                </a:lnTo>
                <a:lnTo>
                  <a:pt x="4344" y="4558"/>
                </a:lnTo>
                <a:lnTo>
                  <a:pt x="4301" y="4579"/>
                </a:lnTo>
                <a:lnTo>
                  <a:pt x="4215" y="4579"/>
                </a:lnTo>
                <a:lnTo>
                  <a:pt x="4130" y="4558"/>
                </a:lnTo>
                <a:lnTo>
                  <a:pt x="4130" y="4558"/>
                </a:lnTo>
                <a:close/>
                <a:moveTo>
                  <a:pt x="6505" y="2761"/>
                </a:moveTo>
                <a:lnTo>
                  <a:pt x="6505" y="2761"/>
                </a:lnTo>
                <a:lnTo>
                  <a:pt x="6505" y="2868"/>
                </a:lnTo>
                <a:lnTo>
                  <a:pt x="6483" y="2932"/>
                </a:lnTo>
                <a:lnTo>
                  <a:pt x="6441" y="2996"/>
                </a:lnTo>
                <a:lnTo>
                  <a:pt x="6398" y="3039"/>
                </a:lnTo>
                <a:lnTo>
                  <a:pt x="6269" y="3103"/>
                </a:lnTo>
                <a:lnTo>
                  <a:pt x="6120" y="3167"/>
                </a:lnTo>
                <a:lnTo>
                  <a:pt x="6120" y="3167"/>
                </a:lnTo>
                <a:lnTo>
                  <a:pt x="5927" y="3253"/>
                </a:lnTo>
                <a:lnTo>
                  <a:pt x="5884" y="3253"/>
                </a:lnTo>
                <a:lnTo>
                  <a:pt x="5842" y="3253"/>
                </a:lnTo>
                <a:lnTo>
                  <a:pt x="5820" y="3231"/>
                </a:lnTo>
                <a:lnTo>
                  <a:pt x="5820" y="3167"/>
                </a:lnTo>
                <a:lnTo>
                  <a:pt x="5842" y="2975"/>
                </a:lnTo>
                <a:lnTo>
                  <a:pt x="5842" y="2975"/>
                </a:lnTo>
                <a:lnTo>
                  <a:pt x="5863" y="2782"/>
                </a:lnTo>
                <a:lnTo>
                  <a:pt x="5884" y="2718"/>
                </a:lnTo>
                <a:lnTo>
                  <a:pt x="5927" y="2675"/>
                </a:lnTo>
                <a:lnTo>
                  <a:pt x="5970" y="2654"/>
                </a:lnTo>
                <a:lnTo>
                  <a:pt x="6034" y="2611"/>
                </a:lnTo>
                <a:lnTo>
                  <a:pt x="6227" y="2589"/>
                </a:lnTo>
                <a:lnTo>
                  <a:pt x="6227" y="2589"/>
                </a:lnTo>
                <a:lnTo>
                  <a:pt x="6355" y="2568"/>
                </a:lnTo>
                <a:lnTo>
                  <a:pt x="6419" y="2568"/>
                </a:lnTo>
                <a:lnTo>
                  <a:pt x="6483" y="2589"/>
                </a:lnTo>
                <a:lnTo>
                  <a:pt x="6483" y="2589"/>
                </a:lnTo>
                <a:lnTo>
                  <a:pt x="6505" y="2675"/>
                </a:lnTo>
                <a:lnTo>
                  <a:pt x="6505" y="2739"/>
                </a:lnTo>
                <a:lnTo>
                  <a:pt x="6505" y="2761"/>
                </a:lnTo>
                <a:lnTo>
                  <a:pt x="6505" y="2761"/>
                </a:lnTo>
                <a:close/>
                <a:moveTo>
                  <a:pt x="6398" y="1798"/>
                </a:moveTo>
                <a:lnTo>
                  <a:pt x="6398" y="1798"/>
                </a:lnTo>
                <a:lnTo>
                  <a:pt x="6441" y="1948"/>
                </a:lnTo>
                <a:lnTo>
                  <a:pt x="6462" y="2033"/>
                </a:lnTo>
                <a:lnTo>
                  <a:pt x="6462" y="2097"/>
                </a:lnTo>
                <a:lnTo>
                  <a:pt x="6462" y="2097"/>
                </a:lnTo>
                <a:lnTo>
                  <a:pt x="6483" y="2204"/>
                </a:lnTo>
                <a:lnTo>
                  <a:pt x="6462" y="2247"/>
                </a:lnTo>
                <a:lnTo>
                  <a:pt x="6419" y="2269"/>
                </a:lnTo>
                <a:lnTo>
                  <a:pt x="6312" y="2290"/>
                </a:lnTo>
                <a:lnTo>
                  <a:pt x="6312" y="2290"/>
                </a:lnTo>
                <a:lnTo>
                  <a:pt x="6141" y="2333"/>
                </a:lnTo>
                <a:lnTo>
                  <a:pt x="6034" y="2354"/>
                </a:lnTo>
                <a:lnTo>
                  <a:pt x="5949" y="2354"/>
                </a:lnTo>
                <a:lnTo>
                  <a:pt x="5949" y="2354"/>
                </a:lnTo>
                <a:lnTo>
                  <a:pt x="5906" y="2311"/>
                </a:lnTo>
                <a:lnTo>
                  <a:pt x="5863" y="2247"/>
                </a:lnTo>
                <a:lnTo>
                  <a:pt x="5842" y="2097"/>
                </a:lnTo>
                <a:lnTo>
                  <a:pt x="5799" y="1755"/>
                </a:lnTo>
                <a:lnTo>
                  <a:pt x="5799" y="1755"/>
                </a:lnTo>
                <a:lnTo>
                  <a:pt x="5756" y="1605"/>
                </a:lnTo>
                <a:lnTo>
                  <a:pt x="5756" y="1541"/>
                </a:lnTo>
                <a:lnTo>
                  <a:pt x="5756" y="1498"/>
                </a:lnTo>
                <a:lnTo>
                  <a:pt x="5777" y="1477"/>
                </a:lnTo>
                <a:lnTo>
                  <a:pt x="5777" y="1477"/>
                </a:lnTo>
                <a:lnTo>
                  <a:pt x="5820" y="1477"/>
                </a:lnTo>
                <a:lnTo>
                  <a:pt x="5863" y="1477"/>
                </a:lnTo>
                <a:lnTo>
                  <a:pt x="5970" y="1541"/>
                </a:lnTo>
                <a:lnTo>
                  <a:pt x="6141" y="1627"/>
                </a:lnTo>
                <a:lnTo>
                  <a:pt x="6141" y="1627"/>
                </a:lnTo>
                <a:lnTo>
                  <a:pt x="6269" y="1691"/>
                </a:lnTo>
                <a:lnTo>
                  <a:pt x="6355" y="1734"/>
                </a:lnTo>
                <a:lnTo>
                  <a:pt x="6398" y="1798"/>
                </a:lnTo>
                <a:lnTo>
                  <a:pt x="6398" y="1798"/>
                </a:lnTo>
                <a:close/>
                <a:moveTo>
                  <a:pt x="5842" y="835"/>
                </a:moveTo>
                <a:lnTo>
                  <a:pt x="5842" y="835"/>
                </a:lnTo>
                <a:lnTo>
                  <a:pt x="5949" y="899"/>
                </a:lnTo>
                <a:lnTo>
                  <a:pt x="6056" y="1006"/>
                </a:lnTo>
                <a:lnTo>
                  <a:pt x="6141" y="1113"/>
                </a:lnTo>
                <a:lnTo>
                  <a:pt x="6184" y="1220"/>
                </a:lnTo>
                <a:lnTo>
                  <a:pt x="6184" y="1220"/>
                </a:lnTo>
                <a:lnTo>
                  <a:pt x="6162" y="1242"/>
                </a:lnTo>
                <a:lnTo>
                  <a:pt x="6077" y="1220"/>
                </a:lnTo>
                <a:lnTo>
                  <a:pt x="5970" y="1199"/>
                </a:lnTo>
                <a:lnTo>
                  <a:pt x="5842" y="1135"/>
                </a:lnTo>
                <a:lnTo>
                  <a:pt x="5735" y="1070"/>
                </a:lnTo>
                <a:lnTo>
                  <a:pt x="5628" y="985"/>
                </a:lnTo>
                <a:lnTo>
                  <a:pt x="5563" y="899"/>
                </a:lnTo>
                <a:lnTo>
                  <a:pt x="5542" y="835"/>
                </a:lnTo>
                <a:lnTo>
                  <a:pt x="5542" y="792"/>
                </a:lnTo>
                <a:lnTo>
                  <a:pt x="5542" y="792"/>
                </a:lnTo>
                <a:lnTo>
                  <a:pt x="5563" y="728"/>
                </a:lnTo>
                <a:lnTo>
                  <a:pt x="5585" y="707"/>
                </a:lnTo>
                <a:lnTo>
                  <a:pt x="5606" y="685"/>
                </a:lnTo>
                <a:lnTo>
                  <a:pt x="5649" y="685"/>
                </a:lnTo>
                <a:lnTo>
                  <a:pt x="5735" y="749"/>
                </a:lnTo>
                <a:lnTo>
                  <a:pt x="5842" y="835"/>
                </a:lnTo>
                <a:lnTo>
                  <a:pt x="5842" y="835"/>
                </a:lnTo>
                <a:close/>
                <a:moveTo>
                  <a:pt x="4665" y="514"/>
                </a:moveTo>
                <a:lnTo>
                  <a:pt x="4665" y="514"/>
                </a:lnTo>
                <a:lnTo>
                  <a:pt x="4729" y="471"/>
                </a:lnTo>
                <a:lnTo>
                  <a:pt x="4815" y="471"/>
                </a:lnTo>
                <a:lnTo>
                  <a:pt x="4964" y="471"/>
                </a:lnTo>
                <a:lnTo>
                  <a:pt x="4964" y="471"/>
                </a:lnTo>
                <a:lnTo>
                  <a:pt x="5093" y="493"/>
                </a:lnTo>
                <a:lnTo>
                  <a:pt x="5157" y="514"/>
                </a:lnTo>
                <a:lnTo>
                  <a:pt x="5178" y="557"/>
                </a:lnTo>
                <a:lnTo>
                  <a:pt x="5221" y="664"/>
                </a:lnTo>
                <a:lnTo>
                  <a:pt x="5221" y="664"/>
                </a:lnTo>
                <a:lnTo>
                  <a:pt x="5285" y="814"/>
                </a:lnTo>
                <a:lnTo>
                  <a:pt x="5285" y="878"/>
                </a:lnTo>
                <a:lnTo>
                  <a:pt x="5264" y="921"/>
                </a:lnTo>
                <a:lnTo>
                  <a:pt x="5242" y="942"/>
                </a:lnTo>
                <a:lnTo>
                  <a:pt x="5200" y="963"/>
                </a:lnTo>
                <a:lnTo>
                  <a:pt x="5029" y="985"/>
                </a:lnTo>
                <a:lnTo>
                  <a:pt x="5029" y="985"/>
                </a:lnTo>
                <a:lnTo>
                  <a:pt x="4836" y="985"/>
                </a:lnTo>
                <a:lnTo>
                  <a:pt x="4729" y="963"/>
                </a:lnTo>
                <a:lnTo>
                  <a:pt x="4686" y="963"/>
                </a:lnTo>
                <a:lnTo>
                  <a:pt x="4643" y="921"/>
                </a:lnTo>
                <a:lnTo>
                  <a:pt x="4643" y="921"/>
                </a:lnTo>
                <a:lnTo>
                  <a:pt x="4622" y="835"/>
                </a:lnTo>
                <a:lnTo>
                  <a:pt x="4622" y="707"/>
                </a:lnTo>
                <a:lnTo>
                  <a:pt x="4643" y="578"/>
                </a:lnTo>
                <a:lnTo>
                  <a:pt x="4665" y="514"/>
                </a:lnTo>
                <a:lnTo>
                  <a:pt x="4665" y="514"/>
                </a:lnTo>
                <a:close/>
                <a:moveTo>
                  <a:pt x="4665" y="1327"/>
                </a:moveTo>
                <a:lnTo>
                  <a:pt x="4665" y="1327"/>
                </a:lnTo>
                <a:lnTo>
                  <a:pt x="4708" y="1306"/>
                </a:lnTo>
                <a:lnTo>
                  <a:pt x="4750" y="1284"/>
                </a:lnTo>
                <a:lnTo>
                  <a:pt x="4900" y="1284"/>
                </a:lnTo>
                <a:lnTo>
                  <a:pt x="5135" y="1327"/>
                </a:lnTo>
                <a:lnTo>
                  <a:pt x="5135" y="1327"/>
                </a:lnTo>
                <a:lnTo>
                  <a:pt x="5264" y="1349"/>
                </a:lnTo>
                <a:lnTo>
                  <a:pt x="5349" y="1391"/>
                </a:lnTo>
                <a:lnTo>
                  <a:pt x="5414" y="1455"/>
                </a:lnTo>
                <a:lnTo>
                  <a:pt x="5456" y="1541"/>
                </a:lnTo>
                <a:lnTo>
                  <a:pt x="5499" y="1627"/>
                </a:lnTo>
                <a:lnTo>
                  <a:pt x="5521" y="1734"/>
                </a:lnTo>
                <a:lnTo>
                  <a:pt x="5542" y="1969"/>
                </a:lnTo>
                <a:lnTo>
                  <a:pt x="5542" y="1969"/>
                </a:lnTo>
                <a:lnTo>
                  <a:pt x="5563" y="2183"/>
                </a:lnTo>
                <a:lnTo>
                  <a:pt x="5563" y="2290"/>
                </a:lnTo>
                <a:lnTo>
                  <a:pt x="5563" y="2333"/>
                </a:lnTo>
                <a:lnTo>
                  <a:pt x="5542" y="2376"/>
                </a:lnTo>
                <a:lnTo>
                  <a:pt x="5542" y="2376"/>
                </a:lnTo>
                <a:lnTo>
                  <a:pt x="5499" y="2397"/>
                </a:lnTo>
                <a:lnTo>
                  <a:pt x="5435" y="2418"/>
                </a:lnTo>
                <a:lnTo>
                  <a:pt x="5264" y="2418"/>
                </a:lnTo>
                <a:lnTo>
                  <a:pt x="4986" y="2418"/>
                </a:lnTo>
                <a:lnTo>
                  <a:pt x="4986" y="2418"/>
                </a:lnTo>
                <a:lnTo>
                  <a:pt x="4857" y="2418"/>
                </a:lnTo>
                <a:lnTo>
                  <a:pt x="4772" y="2418"/>
                </a:lnTo>
                <a:lnTo>
                  <a:pt x="4729" y="2418"/>
                </a:lnTo>
                <a:lnTo>
                  <a:pt x="4686" y="2376"/>
                </a:lnTo>
                <a:lnTo>
                  <a:pt x="4643" y="2290"/>
                </a:lnTo>
                <a:lnTo>
                  <a:pt x="4643" y="2290"/>
                </a:lnTo>
                <a:lnTo>
                  <a:pt x="4643" y="2055"/>
                </a:lnTo>
                <a:lnTo>
                  <a:pt x="4643" y="1862"/>
                </a:lnTo>
                <a:lnTo>
                  <a:pt x="4643" y="1862"/>
                </a:lnTo>
                <a:lnTo>
                  <a:pt x="4622" y="1584"/>
                </a:lnTo>
                <a:lnTo>
                  <a:pt x="4622" y="1434"/>
                </a:lnTo>
                <a:lnTo>
                  <a:pt x="4643" y="1370"/>
                </a:lnTo>
                <a:lnTo>
                  <a:pt x="4665" y="1327"/>
                </a:lnTo>
                <a:lnTo>
                  <a:pt x="4665" y="1327"/>
                </a:lnTo>
                <a:close/>
                <a:moveTo>
                  <a:pt x="4922" y="4515"/>
                </a:moveTo>
                <a:lnTo>
                  <a:pt x="4922" y="4515"/>
                </a:lnTo>
                <a:lnTo>
                  <a:pt x="4793" y="4536"/>
                </a:lnTo>
                <a:lnTo>
                  <a:pt x="4708" y="4536"/>
                </a:lnTo>
                <a:lnTo>
                  <a:pt x="4665" y="4515"/>
                </a:lnTo>
                <a:lnTo>
                  <a:pt x="4665" y="4515"/>
                </a:lnTo>
                <a:lnTo>
                  <a:pt x="4643" y="4451"/>
                </a:lnTo>
                <a:lnTo>
                  <a:pt x="4622" y="4344"/>
                </a:lnTo>
                <a:lnTo>
                  <a:pt x="4643" y="4194"/>
                </a:lnTo>
                <a:lnTo>
                  <a:pt x="4643" y="4194"/>
                </a:lnTo>
                <a:lnTo>
                  <a:pt x="4643" y="4066"/>
                </a:lnTo>
                <a:lnTo>
                  <a:pt x="4643" y="3980"/>
                </a:lnTo>
                <a:lnTo>
                  <a:pt x="4686" y="3916"/>
                </a:lnTo>
                <a:lnTo>
                  <a:pt x="4793" y="3873"/>
                </a:lnTo>
                <a:lnTo>
                  <a:pt x="4793" y="3873"/>
                </a:lnTo>
                <a:lnTo>
                  <a:pt x="4900" y="3830"/>
                </a:lnTo>
                <a:lnTo>
                  <a:pt x="5093" y="3809"/>
                </a:lnTo>
                <a:lnTo>
                  <a:pt x="5242" y="3809"/>
                </a:lnTo>
                <a:lnTo>
                  <a:pt x="5307" y="3830"/>
                </a:lnTo>
                <a:lnTo>
                  <a:pt x="5328" y="3852"/>
                </a:lnTo>
                <a:lnTo>
                  <a:pt x="5328" y="3852"/>
                </a:lnTo>
                <a:lnTo>
                  <a:pt x="5349" y="3916"/>
                </a:lnTo>
                <a:lnTo>
                  <a:pt x="5307" y="4023"/>
                </a:lnTo>
                <a:lnTo>
                  <a:pt x="5264" y="4130"/>
                </a:lnTo>
                <a:lnTo>
                  <a:pt x="5200" y="4216"/>
                </a:lnTo>
                <a:lnTo>
                  <a:pt x="5050" y="4408"/>
                </a:lnTo>
                <a:lnTo>
                  <a:pt x="4986" y="4472"/>
                </a:lnTo>
                <a:lnTo>
                  <a:pt x="4922" y="4515"/>
                </a:lnTo>
                <a:lnTo>
                  <a:pt x="4922" y="4515"/>
                </a:lnTo>
                <a:close/>
                <a:moveTo>
                  <a:pt x="5071" y="3531"/>
                </a:moveTo>
                <a:lnTo>
                  <a:pt x="5071" y="3531"/>
                </a:lnTo>
                <a:lnTo>
                  <a:pt x="4964" y="3552"/>
                </a:lnTo>
                <a:lnTo>
                  <a:pt x="4836" y="3574"/>
                </a:lnTo>
                <a:lnTo>
                  <a:pt x="4729" y="3552"/>
                </a:lnTo>
                <a:lnTo>
                  <a:pt x="4686" y="3531"/>
                </a:lnTo>
                <a:lnTo>
                  <a:pt x="4643" y="3488"/>
                </a:lnTo>
                <a:lnTo>
                  <a:pt x="4643" y="3488"/>
                </a:lnTo>
                <a:lnTo>
                  <a:pt x="4622" y="3381"/>
                </a:lnTo>
                <a:lnTo>
                  <a:pt x="4622" y="3253"/>
                </a:lnTo>
                <a:lnTo>
                  <a:pt x="4643" y="2996"/>
                </a:lnTo>
                <a:lnTo>
                  <a:pt x="4643" y="2996"/>
                </a:lnTo>
                <a:lnTo>
                  <a:pt x="4643" y="2825"/>
                </a:lnTo>
                <a:lnTo>
                  <a:pt x="4665" y="2761"/>
                </a:lnTo>
                <a:lnTo>
                  <a:pt x="4708" y="2696"/>
                </a:lnTo>
                <a:lnTo>
                  <a:pt x="4708" y="2696"/>
                </a:lnTo>
                <a:lnTo>
                  <a:pt x="4793" y="2696"/>
                </a:lnTo>
                <a:lnTo>
                  <a:pt x="4943" y="2696"/>
                </a:lnTo>
                <a:lnTo>
                  <a:pt x="5071" y="2696"/>
                </a:lnTo>
                <a:lnTo>
                  <a:pt x="5114" y="2696"/>
                </a:lnTo>
                <a:lnTo>
                  <a:pt x="5135" y="2675"/>
                </a:lnTo>
                <a:lnTo>
                  <a:pt x="5135" y="2675"/>
                </a:lnTo>
                <a:lnTo>
                  <a:pt x="5349" y="2675"/>
                </a:lnTo>
                <a:lnTo>
                  <a:pt x="5435" y="2675"/>
                </a:lnTo>
                <a:lnTo>
                  <a:pt x="5499" y="2696"/>
                </a:lnTo>
                <a:lnTo>
                  <a:pt x="5521" y="2739"/>
                </a:lnTo>
                <a:lnTo>
                  <a:pt x="5542" y="2782"/>
                </a:lnTo>
                <a:lnTo>
                  <a:pt x="5563" y="2868"/>
                </a:lnTo>
                <a:lnTo>
                  <a:pt x="5542" y="2996"/>
                </a:lnTo>
                <a:lnTo>
                  <a:pt x="5542" y="2996"/>
                </a:lnTo>
                <a:lnTo>
                  <a:pt x="5499" y="3231"/>
                </a:lnTo>
                <a:lnTo>
                  <a:pt x="5478" y="3317"/>
                </a:lnTo>
                <a:lnTo>
                  <a:pt x="5435" y="3381"/>
                </a:lnTo>
                <a:lnTo>
                  <a:pt x="5371" y="3424"/>
                </a:lnTo>
                <a:lnTo>
                  <a:pt x="5307" y="3467"/>
                </a:lnTo>
                <a:lnTo>
                  <a:pt x="5071" y="3531"/>
                </a:lnTo>
                <a:lnTo>
                  <a:pt x="5071" y="3531"/>
                </a:lnTo>
                <a:close/>
                <a:moveTo>
                  <a:pt x="5735" y="3681"/>
                </a:moveTo>
                <a:lnTo>
                  <a:pt x="5735" y="3681"/>
                </a:lnTo>
                <a:lnTo>
                  <a:pt x="5842" y="3616"/>
                </a:lnTo>
                <a:lnTo>
                  <a:pt x="6013" y="3531"/>
                </a:lnTo>
                <a:lnTo>
                  <a:pt x="6184" y="3488"/>
                </a:lnTo>
                <a:lnTo>
                  <a:pt x="6248" y="3488"/>
                </a:lnTo>
                <a:lnTo>
                  <a:pt x="6269" y="3509"/>
                </a:lnTo>
                <a:lnTo>
                  <a:pt x="6269" y="3509"/>
                </a:lnTo>
                <a:lnTo>
                  <a:pt x="6291" y="3552"/>
                </a:lnTo>
                <a:lnTo>
                  <a:pt x="6269" y="3616"/>
                </a:lnTo>
                <a:lnTo>
                  <a:pt x="6184" y="3766"/>
                </a:lnTo>
                <a:lnTo>
                  <a:pt x="6077" y="3916"/>
                </a:lnTo>
                <a:lnTo>
                  <a:pt x="5970" y="4023"/>
                </a:lnTo>
                <a:lnTo>
                  <a:pt x="5970" y="4023"/>
                </a:lnTo>
                <a:lnTo>
                  <a:pt x="5884" y="4109"/>
                </a:lnTo>
                <a:lnTo>
                  <a:pt x="5756" y="4216"/>
                </a:lnTo>
                <a:lnTo>
                  <a:pt x="5606" y="4301"/>
                </a:lnTo>
                <a:lnTo>
                  <a:pt x="5542" y="4323"/>
                </a:lnTo>
                <a:lnTo>
                  <a:pt x="5478" y="4323"/>
                </a:lnTo>
                <a:lnTo>
                  <a:pt x="5478" y="4323"/>
                </a:lnTo>
                <a:lnTo>
                  <a:pt x="5478" y="4280"/>
                </a:lnTo>
                <a:lnTo>
                  <a:pt x="5499" y="4216"/>
                </a:lnTo>
                <a:lnTo>
                  <a:pt x="5563" y="4023"/>
                </a:lnTo>
                <a:lnTo>
                  <a:pt x="5649" y="3809"/>
                </a:lnTo>
                <a:lnTo>
                  <a:pt x="5735" y="3681"/>
                </a:lnTo>
                <a:lnTo>
                  <a:pt x="5735" y="3681"/>
                </a:lnTo>
                <a:close/>
                <a:moveTo>
                  <a:pt x="8987" y="7468"/>
                </a:moveTo>
                <a:lnTo>
                  <a:pt x="8987" y="7468"/>
                </a:lnTo>
                <a:lnTo>
                  <a:pt x="8987" y="7275"/>
                </a:lnTo>
                <a:lnTo>
                  <a:pt x="8987" y="7104"/>
                </a:lnTo>
                <a:lnTo>
                  <a:pt x="8944" y="6911"/>
                </a:lnTo>
                <a:lnTo>
                  <a:pt x="8901" y="6826"/>
                </a:lnTo>
                <a:lnTo>
                  <a:pt x="8858" y="6740"/>
                </a:lnTo>
                <a:lnTo>
                  <a:pt x="8858" y="6740"/>
                </a:lnTo>
                <a:lnTo>
                  <a:pt x="8773" y="6612"/>
                </a:lnTo>
                <a:lnTo>
                  <a:pt x="8666" y="6505"/>
                </a:lnTo>
                <a:lnTo>
                  <a:pt x="8602" y="6462"/>
                </a:lnTo>
                <a:lnTo>
                  <a:pt x="8537" y="6441"/>
                </a:lnTo>
                <a:lnTo>
                  <a:pt x="8473" y="6441"/>
                </a:lnTo>
                <a:lnTo>
                  <a:pt x="8409" y="6462"/>
                </a:lnTo>
                <a:lnTo>
                  <a:pt x="8409" y="6462"/>
                </a:lnTo>
                <a:lnTo>
                  <a:pt x="8366" y="6505"/>
                </a:lnTo>
                <a:lnTo>
                  <a:pt x="8323" y="6569"/>
                </a:lnTo>
                <a:lnTo>
                  <a:pt x="8216" y="6740"/>
                </a:lnTo>
                <a:lnTo>
                  <a:pt x="8131" y="6890"/>
                </a:lnTo>
                <a:lnTo>
                  <a:pt x="8067" y="6933"/>
                </a:lnTo>
                <a:lnTo>
                  <a:pt x="8024" y="6954"/>
                </a:lnTo>
                <a:lnTo>
                  <a:pt x="8024" y="6954"/>
                </a:lnTo>
                <a:lnTo>
                  <a:pt x="7960" y="6911"/>
                </a:lnTo>
                <a:lnTo>
                  <a:pt x="7917" y="6847"/>
                </a:lnTo>
                <a:lnTo>
                  <a:pt x="7917" y="6783"/>
                </a:lnTo>
                <a:lnTo>
                  <a:pt x="7938" y="6697"/>
                </a:lnTo>
                <a:lnTo>
                  <a:pt x="7981" y="6526"/>
                </a:lnTo>
                <a:lnTo>
                  <a:pt x="7981" y="6462"/>
                </a:lnTo>
                <a:lnTo>
                  <a:pt x="7981" y="6419"/>
                </a:lnTo>
                <a:lnTo>
                  <a:pt x="7981" y="6419"/>
                </a:lnTo>
                <a:lnTo>
                  <a:pt x="7938" y="6398"/>
                </a:lnTo>
                <a:lnTo>
                  <a:pt x="7853" y="6398"/>
                </a:lnTo>
                <a:lnTo>
                  <a:pt x="7767" y="6398"/>
                </a:lnTo>
                <a:lnTo>
                  <a:pt x="7724" y="6419"/>
                </a:lnTo>
                <a:lnTo>
                  <a:pt x="7724" y="6419"/>
                </a:lnTo>
                <a:lnTo>
                  <a:pt x="7703" y="6441"/>
                </a:lnTo>
                <a:lnTo>
                  <a:pt x="7703" y="6483"/>
                </a:lnTo>
                <a:lnTo>
                  <a:pt x="7703" y="6548"/>
                </a:lnTo>
                <a:lnTo>
                  <a:pt x="7746" y="6612"/>
                </a:lnTo>
                <a:lnTo>
                  <a:pt x="7746" y="6676"/>
                </a:lnTo>
                <a:lnTo>
                  <a:pt x="7746" y="6676"/>
                </a:lnTo>
                <a:lnTo>
                  <a:pt x="7724" y="6804"/>
                </a:lnTo>
                <a:lnTo>
                  <a:pt x="7724" y="6847"/>
                </a:lnTo>
                <a:lnTo>
                  <a:pt x="7703" y="6869"/>
                </a:lnTo>
                <a:lnTo>
                  <a:pt x="7682" y="6869"/>
                </a:lnTo>
                <a:lnTo>
                  <a:pt x="7660" y="6869"/>
                </a:lnTo>
                <a:lnTo>
                  <a:pt x="7596" y="6804"/>
                </a:lnTo>
                <a:lnTo>
                  <a:pt x="7489" y="6633"/>
                </a:lnTo>
                <a:lnTo>
                  <a:pt x="7403" y="6505"/>
                </a:lnTo>
                <a:lnTo>
                  <a:pt x="7403" y="6505"/>
                </a:lnTo>
                <a:lnTo>
                  <a:pt x="7318" y="6377"/>
                </a:lnTo>
                <a:lnTo>
                  <a:pt x="7275" y="6334"/>
                </a:lnTo>
                <a:lnTo>
                  <a:pt x="7232" y="6312"/>
                </a:lnTo>
                <a:lnTo>
                  <a:pt x="7189" y="6312"/>
                </a:lnTo>
                <a:lnTo>
                  <a:pt x="7125" y="6312"/>
                </a:lnTo>
                <a:lnTo>
                  <a:pt x="6976" y="6355"/>
                </a:lnTo>
                <a:lnTo>
                  <a:pt x="6976" y="6355"/>
                </a:lnTo>
                <a:lnTo>
                  <a:pt x="6890" y="6419"/>
                </a:lnTo>
                <a:lnTo>
                  <a:pt x="6826" y="6462"/>
                </a:lnTo>
                <a:lnTo>
                  <a:pt x="6740" y="6612"/>
                </a:lnTo>
                <a:lnTo>
                  <a:pt x="6676" y="6783"/>
                </a:lnTo>
                <a:lnTo>
                  <a:pt x="6633" y="6933"/>
                </a:lnTo>
                <a:lnTo>
                  <a:pt x="6633" y="6933"/>
                </a:lnTo>
                <a:lnTo>
                  <a:pt x="6548" y="7083"/>
                </a:lnTo>
                <a:lnTo>
                  <a:pt x="6526" y="7147"/>
                </a:lnTo>
                <a:lnTo>
                  <a:pt x="6505" y="7211"/>
                </a:lnTo>
                <a:lnTo>
                  <a:pt x="6505" y="7211"/>
                </a:lnTo>
                <a:lnTo>
                  <a:pt x="6505" y="7275"/>
                </a:lnTo>
                <a:lnTo>
                  <a:pt x="6526" y="7339"/>
                </a:lnTo>
                <a:lnTo>
                  <a:pt x="6526" y="7404"/>
                </a:lnTo>
                <a:lnTo>
                  <a:pt x="6505" y="7446"/>
                </a:lnTo>
                <a:lnTo>
                  <a:pt x="6505" y="7446"/>
                </a:lnTo>
                <a:lnTo>
                  <a:pt x="6483" y="7468"/>
                </a:lnTo>
                <a:lnTo>
                  <a:pt x="6419" y="7468"/>
                </a:lnTo>
                <a:lnTo>
                  <a:pt x="6291" y="7468"/>
                </a:lnTo>
                <a:lnTo>
                  <a:pt x="6248" y="7489"/>
                </a:lnTo>
                <a:lnTo>
                  <a:pt x="6205" y="7510"/>
                </a:lnTo>
                <a:lnTo>
                  <a:pt x="6205" y="7553"/>
                </a:lnTo>
                <a:lnTo>
                  <a:pt x="6248" y="7617"/>
                </a:lnTo>
                <a:lnTo>
                  <a:pt x="6248" y="7617"/>
                </a:lnTo>
                <a:lnTo>
                  <a:pt x="6291" y="7682"/>
                </a:lnTo>
                <a:lnTo>
                  <a:pt x="6355" y="7703"/>
                </a:lnTo>
                <a:lnTo>
                  <a:pt x="6441" y="7703"/>
                </a:lnTo>
                <a:lnTo>
                  <a:pt x="6483" y="7703"/>
                </a:lnTo>
                <a:lnTo>
                  <a:pt x="6526" y="7724"/>
                </a:lnTo>
                <a:lnTo>
                  <a:pt x="6548" y="7767"/>
                </a:lnTo>
                <a:lnTo>
                  <a:pt x="6590" y="7853"/>
                </a:lnTo>
                <a:lnTo>
                  <a:pt x="6590" y="7853"/>
                </a:lnTo>
                <a:lnTo>
                  <a:pt x="6633" y="8003"/>
                </a:lnTo>
                <a:lnTo>
                  <a:pt x="6676" y="8110"/>
                </a:lnTo>
                <a:lnTo>
                  <a:pt x="6697" y="8131"/>
                </a:lnTo>
                <a:lnTo>
                  <a:pt x="6762" y="8152"/>
                </a:lnTo>
                <a:lnTo>
                  <a:pt x="6911" y="8174"/>
                </a:lnTo>
                <a:lnTo>
                  <a:pt x="6911" y="8174"/>
                </a:lnTo>
                <a:lnTo>
                  <a:pt x="7724" y="8174"/>
                </a:lnTo>
                <a:lnTo>
                  <a:pt x="8537" y="8174"/>
                </a:lnTo>
                <a:lnTo>
                  <a:pt x="8537" y="8174"/>
                </a:lnTo>
                <a:lnTo>
                  <a:pt x="8751" y="8152"/>
                </a:lnTo>
                <a:lnTo>
                  <a:pt x="8858" y="8131"/>
                </a:lnTo>
                <a:lnTo>
                  <a:pt x="8923" y="8067"/>
                </a:lnTo>
                <a:lnTo>
                  <a:pt x="8923" y="8067"/>
                </a:lnTo>
                <a:lnTo>
                  <a:pt x="8965" y="8003"/>
                </a:lnTo>
                <a:lnTo>
                  <a:pt x="8987" y="7938"/>
                </a:lnTo>
                <a:lnTo>
                  <a:pt x="8987" y="7767"/>
                </a:lnTo>
                <a:lnTo>
                  <a:pt x="8987" y="7468"/>
                </a:lnTo>
                <a:lnTo>
                  <a:pt x="8987" y="7468"/>
                </a:lnTo>
                <a:close/>
                <a:moveTo>
                  <a:pt x="2589" y="7190"/>
                </a:moveTo>
                <a:lnTo>
                  <a:pt x="2589" y="7190"/>
                </a:lnTo>
                <a:lnTo>
                  <a:pt x="2568" y="7190"/>
                </a:lnTo>
                <a:lnTo>
                  <a:pt x="2525" y="7232"/>
                </a:lnTo>
                <a:lnTo>
                  <a:pt x="2482" y="7254"/>
                </a:lnTo>
                <a:lnTo>
                  <a:pt x="2440" y="7275"/>
                </a:lnTo>
                <a:lnTo>
                  <a:pt x="2440" y="7275"/>
                </a:lnTo>
                <a:lnTo>
                  <a:pt x="2397" y="7232"/>
                </a:lnTo>
                <a:lnTo>
                  <a:pt x="2397" y="7168"/>
                </a:lnTo>
                <a:lnTo>
                  <a:pt x="2375" y="7061"/>
                </a:lnTo>
                <a:lnTo>
                  <a:pt x="2375" y="7061"/>
                </a:lnTo>
                <a:lnTo>
                  <a:pt x="2333" y="6911"/>
                </a:lnTo>
                <a:lnTo>
                  <a:pt x="2290" y="6783"/>
                </a:lnTo>
                <a:lnTo>
                  <a:pt x="2204" y="6655"/>
                </a:lnTo>
                <a:lnTo>
                  <a:pt x="2097" y="6548"/>
                </a:lnTo>
                <a:lnTo>
                  <a:pt x="2097" y="6548"/>
                </a:lnTo>
                <a:lnTo>
                  <a:pt x="2012" y="6483"/>
                </a:lnTo>
                <a:lnTo>
                  <a:pt x="1948" y="6462"/>
                </a:lnTo>
                <a:lnTo>
                  <a:pt x="1883" y="6441"/>
                </a:lnTo>
                <a:lnTo>
                  <a:pt x="1819" y="6462"/>
                </a:lnTo>
                <a:lnTo>
                  <a:pt x="1776" y="6505"/>
                </a:lnTo>
                <a:lnTo>
                  <a:pt x="1734" y="6569"/>
                </a:lnTo>
                <a:lnTo>
                  <a:pt x="1627" y="6719"/>
                </a:lnTo>
                <a:lnTo>
                  <a:pt x="1627" y="6719"/>
                </a:lnTo>
                <a:lnTo>
                  <a:pt x="1541" y="6826"/>
                </a:lnTo>
                <a:lnTo>
                  <a:pt x="1498" y="6890"/>
                </a:lnTo>
                <a:lnTo>
                  <a:pt x="1455" y="6911"/>
                </a:lnTo>
                <a:lnTo>
                  <a:pt x="1413" y="6933"/>
                </a:lnTo>
                <a:lnTo>
                  <a:pt x="1370" y="6911"/>
                </a:lnTo>
                <a:lnTo>
                  <a:pt x="1348" y="6847"/>
                </a:lnTo>
                <a:lnTo>
                  <a:pt x="1327" y="6719"/>
                </a:lnTo>
                <a:lnTo>
                  <a:pt x="1327" y="6719"/>
                </a:lnTo>
                <a:lnTo>
                  <a:pt x="1348" y="6612"/>
                </a:lnTo>
                <a:lnTo>
                  <a:pt x="1391" y="6483"/>
                </a:lnTo>
                <a:lnTo>
                  <a:pt x="1391" y="6419"/>
                </a:lnTo>
                <a:lnTo>
                  <a:pt x="1348" y="6377"/>
                </a:lnTo>
                <a:lnTo>
                  <a:pt x="1284" y="6377"/>
                </a:lnTo>
                <a:lnTo>
                  <a:pt x="1177" y="6419"/>
                </a:lnTo>
                <a:lnTo>
                  <a:pt x="1177" y="6419"/>
                </a:lnTo>
                <a:lnTo>
                  <a:pt x="1113" y="6441"/>
                </a:lnTo>
                <a:lnTo>
                  <a:pt x="1113" y="6441"/>
                </a:lnTo>
                <a:lnTo>
                  <a:pt x="1134" y="6462"/>
                </a:lnTo>
                <a:lnTo>
                  <a:pt x="1113" y="6505"/>
                </a:lnTo>
                <a:lnTo>
                  <a:pt x="1113" y="6505"/>
                </a:lnTo>
                <a:lnTo>
                  <a:pt x="1113" y="6569"/>
                </a:lnTo>
                <a:lnTo>
                  <a:pt x="1156" y="6697"/>
                </a:lnTo>
                <a:lnTo>
                  <a:pt x="1156" y="6762"/>
                </a:lnTo>
                <a:lnTo>
                  <a:pt x="1156" y="6826"/>
                </a:lnTo>
                <a:lnTo>
                  <a:pt x="1113" y="6869"/>
                </a:lnTo>
                <a:lnTo>
                  <a:pt x="1070" y="6890"/>
                </a:lnTo>
                <a:lnTo>
                  <a:pt x="1070" y="6890"/>
                </a:lnTo>
                <a:lnTo>
                  <a:pt x="1028" y="6869"/>
                </a:lnTo>
                <a:lnTo>
                  <a:pt x="985" y="6826"/>
                </a:lnTo>
                <a:lnTo>
                  <a:pt x="899" y="6697"/>
                </a:lnTo>
                <a:lnTo>
                  <a:pt x="792" y="6441"/>
                </a:lnTo>
                <a:lnTo>
                  <a:pt x="792" y="6441"/>
                </a:lnTo>
                <a:lnTo>
                  <a:pt x="728" y="6355"/>
                </a:lnTo>
                <a:lnTo>
                  <a:pt x="664" y="6312"/>
                </a:lnTo>
                <a:lnTo>
                  <a:pt x="600" y="6312"/>
                </a:lnTo>
                <a:lnTo>
                  <a:pt x="493" y="6334"/>
                </a:lnTo>
                <a:lnTo>
                  <a:pt x="493" y="6334"/>
                </a:lnTo>
                <a:lnTo>
                  <a:pt x="407" y="6377"/>
                </a:lnTo>
                <a:lnTo>
                  <a:pt x="321" y="6419"/>
                </a:lnTo>
                <a:lnTo>
                  <a:pt x="214" y="6526"/>
                </a:lnTo>
                <a:lnTo>
                  <a:pt x="108" y="6676"/>
                </a:lnTo>
                <a:lnTo>
                  <a:pt x="43" y="6847"/>
                </a:lnTo>
                <a:lnTo>
                  <a:pt x="22" y="7040"/>
                </a:lnTo>
                <a:lnTo>
                  <a:pt x="1" y="7211"/>
                </a:lnTo>
                <a:lnTo>
                  <a:pt x="1" y="7575"/>
                </a:lnTo>
                <a:lnTo>
                  <a:pt x="1" y="7575"/>
                </a:lnTo>
                <a:lnTo>
                  <a:pt x="1" y="7767"/>
                </a:lnTo>
                <a:lnTo>
                  <a:pt x="1" y="7938"/>
                </a:lnTo>
                <a:lnTo>
                  <a:pt x="22" y="8024"/>
                </a:lnTo>
                <a:lnTo>
                  <a:pt x="65" y="8088"/>
                </a:lnTo>
                <a:lnTo>
                  <a:pt x="129" y="8131"/>
                </a:lnTo>
                <a:lnTo>
                  <a:pt x="214" y="8174"/>
                </a:lnTo>
                <a:lnTo>
                  <a:pt x="214" y="8174"/>
                </a:lnTo>
                <a:lnTo>
                  <a:pt x="386" y="8195"/>
                </a:lnTo>
                <a:lnTo>
                  <a:pt x="578" y="8195"/>
                </a:lnTo>
                <a:lnTo>
                  <a:pt x="771" y="8195"/>
                </a:lnTo>
                <a:lnTo>
                  <a:pt x="963" y="8195"/>
                </a:lnTo>
                <a:lnTo>
                  <a:pt x="963" y="8195"/>
                </a:lnTo>
                <a:lnTo>
                  <a:pt x="1348" y="8195"/>
                </a:lnTo>
                <a:lnTo>
                  <a:pt x="1734" y="8174"/>
                </a:lnTo>
                <a:lnTo>
                  <a:pt x="1734" y="8174"/>
                </a:lnTo>
                <a:lnTo>
                  <a:pt x="1905" y="8174"/>
                </a:lnTo>
                <a:lnTo>
                  <a:pt x="2076" y="8174"/>
                </a:lnTo>
                <a:lnTo>
                  <a:pt x="2161" y="8152"/>
                </a:lnTo>
                <a:lnTo>
                  <a:pt x="2226" y="8131"/>
                </a:lnTo>
                <a:lnTo>
                  <a:pt x="2290" y="8088"/>
                </a:lnTo>
                <a:lnTo>
                  <a:pt x="2354" y="8024"/>
                </a:lnTo>
                <a:lnTo>
                  <a:pt x="2354" y="8024"/>
                </a:lnTo>
                <a:lnTo>
                  <a:pt x="2375" y="7960"/>
                </a:lnTo>
                <a:lnTo>
                  <a:pt x="2397" y="7896"/>
                </a:lnTo>
                <a:lnTo>
                  <a:pt x="2418" y="7767"/>
                </a:lnTo>
                <a:lnTo>
                  <a:pt x="2440" y="7660"/>
                </a:lnTo>
                <a:lnTo>
                  <a:pt x="2461" y="7596"/>
                </a:lnTo>
                <a:lnTo>
                  <a:pt x="2504" y="7532"/>
                </a:lnTo>
                <a:lnTo>
                  <a:pt x="2504" y="7532"/>
                </a:lnTo>
                <a:lnTo>
                  <a:pt x="2568" y="7468"/>
                </a:lnTo>
                <a:lnTo>
                  <a:pt x="2654" y="7361"/>
                </a:lnTo>
                <a:lnTo>
                  <a:pt x="2696" y="7297"/>
                </a:lnTo>
                <a:lnTo>
                  <a:pt x="2696" y="7254"/>
                </a:lnTo>
                <a:lnTo>
                  <a:pt x="2675" y="7211"/>
                </a:lnTo>
                <a:lnTo>
                  <a:pt x="2589" y="7190"/>
                </a:lnTo>
                <a:lnTo>
                  <a:pt x="2589" y="7190"/>
                </a:lnTo>
                <a:close/>
                <a:moveTo>
                  <a:pt x="1113" y="6441"/>
                </a:moveTo>
                <a:lnTo>
                  <a:pt x="1113" y="6441"/>
                </a:lnTo>
                <a:lnTo>
                  <a:pt x="1113" y="6441"/>
                </a:lnTo>
                <a:lnTo>
                  <a:pt x="1113" y="6441"/>
                </a:lnTo>
                <a:lnTo>
                  <a:pt x="1113" y="6441"/>
                </a:lnTo>
                <a:close/>
                <a:moveTo>
                  <a:pt x="7254" y="5606"/>
                </a:moveTo>
                <a:lnTo>
                  <a:pt x="7254" y="5606"/>
                </a:lnTo>
                <a:lnTo>
                  <a:pt x="7318" y="5756"/>
                </a:lnTo>
                <a:lnTo>
                  <a:pt x="7382" y="5884"/>
                </a:lnTo>
                <a:lnTo>
                  <a:pt x="7382" y="5884"/>
                </a:lnTo>
                <a:lnTo>
                  <a:pt x="7468" y="6034"/>
                </a:lnTo>
                <a:lnTo>
                  <a:pt x="7596" y="6163"/>
                </a:lnTo>
                <a:lnTo>
                  <a:pt x="7682" y="6205"/>
                </a:lnTo>
                <a:lnTo>
                  <a:pt x="7767" y="6248"/>
                </a:lnTo>
                <a:lnTo>
                  <a:pt x="7853" y="6248"/>
                </a:lnTo>
                <a:lnTo>
                  <a:pt x="7938" y="6248"/>
                </a:lnTo>
                <a:lnTo>
                  <a:pt x="7938" y="6248"/>
                </a:lnTo>
                <a:lnTo>
                  <a:pt x="8024" y="6205"/>
                </a:lnTo>
                <a:lnTo>
                  <a:pt x="8110" y="6163"/>
                </a:lnTo>
                <a:lnTo>
                  <a:pt x="8152" y="6098"/>
                </a:lnTo>
                <a:lnTo>
                  <a:pt x="8174" y="6013"/>
                </a:lnTo>
                <a:lnTo>
                  <a:pt x="8238" y="5863"/>
                </a:lnTo>
                <a:lnTo>
                  <a:pt x="8281" y="5692"/>
                </a:lnTo>
                <a:lnTo>
                  <a:pt x="8281" y="5692"/>
                </a:lnTo>
                <a:lnTo>
                  <a:pt x="8345" y="5585"/>
                </a:lnTo>
                <a:lnTo>
                  <a:pt x="8430" y="5457"/>
                </a:lnTo>
                <a:lnTo>
                  <a:pt x="8473" y="5350"/>
                </a:lnTo>
                <a:lnTo>
                  <a:pt x="8495" y="5285"/>
                </a:lnTo>
                <a:lnTo>
                  <a:pt x="8473" y="5200"/>
                </a:lnTo>
                <a:lnTo>
                  <a:pt x="8473" y="5200"/>
                </a:lnTo>
                <a:lnTo>
                  <a:pt x="8452" y="5136"/>
                </a:lnTo>
                <a:lnTo>
                  <a:pt x="8409" y="5093"/>
                </a:lnTo>
                <a:lnTo>
                  <a:pt x="8345" y="5029"/>
                </a:lnTo>
                <a:lnTo>
                  <a:pt x="8323" y="4964"/>
                </a:lnTo>
                <a:lnTo>
                  <a:pt x="8323" y="4964"/>
                </a:lnTo>
                <a:lnTo>
                  <a:pt x="8302" y="4815"/>
                </a:lnTo>
                <a:lnTo>
                  <a:pt x="8259" y="4686"/>
                </a:lnTo>
                <a:lnTo>
                  <a:pt x="8259" y="4686"/>
                </a:lnTo>
                <a:lnTo>
                  <a:pt x="8195" y="4536"/>
                </a:lnTo>
                <a:lnTo>
                  <a:pt x="8110" y="4451"/>
                </a:lnTo>
                <a:lnTo>
                  <a:pt x="7981" y="4387"/>
                </a:lnTo>
                <a:lnTo>
                  <a:pt x="7831" y="4365"/>
                </a:lnTo>
                <a:lnTo>
                  <a:pt x="7831" y="4365"/>
                </a:lnTo>
                <a:lnTo>
                  <a:pt x="7724" y="4387"/>
                </a:lnTo>
                <a:lnTo>
                  <a:pt x="7639" y="4408"/>
                </a:lnTo>
                <a:lnTo>
                  <a:pt x="7553" y="4451"/>
                </a:lnTo>
                <a:lnTo>
                  <a:pt x="7489" y="4515"/>
                </a:lnTo>
                <a:lnTo>
                  <a:pt x="7425" y="4601"/>
                </a:lnTo>
                <a:lnTo>
                  <a:pt x="7382" y="4686"/>
                </a:lnTo>
                <a:lnTo>
                  <a:pt x="7296" y="4857"/>
                </a:lnTo>
                <a:lnTo>
                  <a:pt x="7296" y="4857"/>
                </a:lnTo>
                <a:lnTo>
                  <a:pt x="7254" y="4986"/>
                </a:lnTo>
                <a:lnTo>
                  <a:pt x="7211" y="5093"/>
                </a:lnTo>
                <a:lnTo>
                  <a:pt x="7211" y="5093"/>
                </a:lnTo>
                <a:lnTo>
                  <a:pt x="7104" y="5221"/>
                </a:lnTo>
                <a:lnTo>
                  <a:pt x="7061" y="5285"/>
                </a:lnTo>
                <a:lnTo>
                  <a:pt x="7083" y="5392"/>
                </a:lnTo>
                <a:lnTo>
                  <a:pt x="7083" y="5392"/>
                </a:lnTo>
                <a:lnTo>
                  <a:pt x="7125" y="5457"/>
                </a:lnTo>
                <a:lnTo>
                  <a:pt x="7168" y="5521"/>
                </a:lnTo>
                <a:lnTo>
                  <a:pt x="7211" y="5563"/>
                </a:lnTo>
                <a:lnTo>
                  <a:pt x="7254" y="5606"/>
                </a:lnTo>
                <a:lnTo>
                  <a:pt x="7254" y="5606"/>
                </a:lnTo>
                <a:close/>
                <a:moveTo>
                  <a:pt x="7874" y="4857"/>
                </a:moveTo>
                <a:lnTo>
                  <a:pt x="7874" y="4857"/>
                </a:lnTo>
                <a:lnTo>
                  <a:pt x="7917" y="4750"/>
                </a:lnTo>
                <a:lnTo>
                  <a:pt x="7960" y="4729"/>
                </a:lnTo>
                <a:lnTo>
                  <a:pt x="7981" y="4729"/>
                </a:lnTo>
                <a:lnTo>
                  <a:pt x="8003" y="4772"/>
                </a:lnTo>
                <a:lnTo>
                  <a:pt x="8024" y="4857"/>
                </a:lnTo>
                <a:lnTo>
                  <a:pt x="8067" y="5093"/>
                </a:lnTo>
                <a:lnTo>
                  <a:pt x="8067" y="5221"/>
                </a:lnTo>
                <a:lnTo>
                  <a:pt x="8067" y="5221"/>
                </a:lnTo>
                <a:lnTo>
                  <a:pt x="8067" y="5478"/>
                </a:lnTo>
                <a:lnTo>
                  <a:pt x="8045" y="5628"/>
                </a:lnTo>
                <a:lnTo>
                  <a:pt x="8003" y="5692"/>
                </a:lnTo>
                <a:lnTo>
                  <a:pt x="7981" y="5692"/>
                </a:lnTo>
                <a:lnTo>
                  <a:pt x="7981" y="5692"/>
                </a:lnTo>
                <a:lnTo>
                  <a:pt x="7938" y="5670"/>
                </a:lnTo>
                <a:lnTo>
                  <a:pt x="7917" y="5585"/>
                </a:lnTo>
                <a:lnTo>
                  <a:pt x="7874" y="5307"/>
                </a:lnTo>
                <a:lnTo>
                  <a:pt x="7853" y="5029"/>
                </a:lnTo>
                <a:lnTo>
                  <a:pt x="7874" y="4857"/>
                </a:lnTo>
                <a:lnTo>
                  <a:pt x="7874" y="4857"/>
                </a:lnTo>
                <a:close/>
                <a:moveTo>
                  <a:pt x="642" y="5585"/>
                </a:moveTo>
                <a:lnTo>
                  <a:pt x="642" y="5585"/>
                </a:lnTo>
                <a:lnTo>
                  <a:pt x="707" y="5713"/>
                </a:lnTo>
                <a:lnTo>
                  <a:pt x="771" y="5863"/>
                </a:lnTo>
                <a:lnTo>
                  <a:pt x="771" y="5863"/>
                </a:lnTo>
                <a:lnTo>
                  <a:pt x="856" y="6013"/>
                </a:lnTo>
                <a:lnTo>
                  <a:pt x="963" y="6141"/>
                </a:lnTo>
                <a:lnTo>
                  <a:pt x="1049" y="6184"/>
                </a:lnTo>
                <a:lnTo>
                  <a:pt x="1113" y="6227"/>
                </a:lnTo>
                <a:lnTo>
                  <a:pt x="1199" y="6248"/>
                </a:lnTo>
                <a:lnTo>
                  <a:pt x="1284" y="6248"/>
                </a:lnTo>
                <a:lnTo>
                  <a:pt x="1284" y="6248"/>
                </a:lnTo>
                <a:lnTo>
                  <a:pt x="1370" y="6248"/>
                </a:lnTo>
                <a:lnTo>
                  <a:pt x="1455" y="6205"/>
                </a:lnTo>
                <a:lnTo>
                  <a:pt x="1520" y="6163"/>
                </a:lnTo>
                <a:lnTo>
                  <a:pt x="1562" y="6077"/>
                </a:lnTo>
                <a:lnTo>
                  <a:pt x="1648" y="5884"/>
                </a:lnTo>
                <a:lnTo>
                  <a:pt x="1691" y="5713"/>
                </a:lnTo>
                <a:lnTo>
                  <a:pt x="1691" y="5713"/>
                </a:lnTo>
                <a:lnTo>
                  <a:pt x="1755" y="5585"/>
                </a:lnTo>
                <a:lnTo>
                  <a:pt x="1841" y="5478"/>
                </a:lnTo>
                <a:lnTo>
                  <a:pt x="1862" y="5414"/>
                </a:lnTo>
                <a:lnTo>
                  <a:pt x="1905" y="5350"/>
                </a:lnTo>
                <a:lnTo>
                  <a:pt x="1905" y="5285"/>
                </a:lnTo>
                <a:lnTo>
                  <a:pt x="1883" y="5200"/>
                </a:lnTo>
                <a:lnTo>
                  <a:pt x="1883" y="5200"/>
                </a:lnTo>
                <a:lnTo>
                  <a:pt x="1862" y="5157"/>
                </a:lnTo>
                <a:lnTo>
                  <a:pt x="1819" y="5093"/>
                </a:lnTo>
                <a:lnTo>
                  <a:pt x="1776" y="5050"/>
                </a:lnTo>
                <a:lnTo>
                  <a:pt x="1734" y="5007"/>
                </a:lnTo>
                <a:lnTo>
                  <a:pt x="1734" y="5007"/>
                </a:lnTo>
                <a:lnTo>
                  <a:pt x="1712" y="4922"/>
                </a:lnTo>
                <a:lnTo>
                  <a:pt x="1712" y="4836"/>
                </a:lnTo>
                <a:lnTo>
                  <a:pt x="1691" y="4729"/>
                </a:lnTo>
                <a:lnTo>
                  <a:pt x="1669" y="4643"/>
                </a:lnTo>
                <a:lnTo>
                  <a:pt x="1669" y="4643"/>
                </a:lnTo>
                <a:lnTo>
                  <a:pt x="1605" y="4515"/>
                </a:lnTo>
                <a:lnTo>
                  <a:pt x="1477" y="4430"/>
                </a:lnTo>
                <a:lnTo>
                  <a:pt x="1348" y="4365"/>
                </a:lnTo>
                <a:lnTo>
                  <a:pt x="1199" y="4365"/>
                </a:lnTo>
                <a:lnTo>
                  <a:pt x="1199" y="4365"/>
                </a:lnTo>
                <a:lnTo>
                  <a:pt x="1113" y="4387"/>
                </a:lnTo>
                <a:lnTo>
                  <a:pt x="1028" y="4408"/>
                </a:lnTo>
                <a:lnTo>
                  <a:pt x="963" y="4472"/>
                </a:lnTo>
                <a:lnTo>
                  <a:pt x="899" y="4515"/>
                </a:lnTo>
                <a:lnTo>
                  <a:pt x="814" y="4665"/>
                </a:lnTo>
                <a:lnTo>
                  <a:pt x="728" y="4815"/>
                </a:lnTo>
                <a:lnTo>
                  <a:pt x="728" y="4815"/>
                </a:lnTo>
                <a:lnTo>
                  <a:pt x="621" y="5093"/>
                </a:lnTo>
                <a:lnTo>
                  <a:pt x="621" y="5093"/>
                </a:lnTo>
                <a:lnTo>
                  <a:pt x="578" y="5157"/>
                </a:lnTo>
                <a:lnTo>
                  <a:pt x="535" y="5178"/>
                </a:lnTo>
                <a:lnTo>
                  <a:pt x="514" y="5221"/>
                </a:lnTo>
                <a:lnTo>
                  <a:pt x="493" y="5307"/>
                </a:lnTo>
                <a:lnTo>
                  <a:pt x="493" y="5307"/>
                </a:lnTo>
                <a:lnTo>
                  <a:pt x="514" y="5392"/>
                </a:lnTo>
                <a:lnTo>
                  <a:pt x="535" y="5457"/>
                </a:lnTo>
                <a:lnTo>
                  <a:pt x="600" y="5521"/>
                </a:lnTo>
                <a:lnTo>
                  <a:pt x="642" y="5585"/>
                </a:lnTo>
                <a:lnTo>
                  <a:pt x="642" y="5585"/>
                </a:lnTo>
                <a:close/>
                <a:moveTo>
                  <a:pt x="1391" y="4729"/>
                </a:moveTo>
                <a:lnTo>
                  <a:pt x="1391" y="4729"/>
                </a:lnTo>
                <a:lnTo>
                  <a:pt x="1434" y="4772"/>
                </a:lnTo>
                <a:lnTo>
                  <a:pt x="1455" y="4836"/>
                </a:lnTo>
                <a:lnTo>
                  <a:pt x="1477" y="4986"/>
                </a:lnTo>
                <a:lnTo>
                  <a:pt x="1477" y="5157"/>
                </a:lnTo>
                <a:lnTo>
                  <a:pt x="1498" y="5221"/>
                </a:lnTo>
                <a:lnTo>
                  <a:pt x="1498" y="5243"/>
                </a:lnTo>
                <a:lnTo>
                  <a:pt x="1498" y="5243"/>
                </a:lnTo>
                <a:lnTo>
                  <a:pt x="1477" y="5499"/>
                </a:lnTo>
                <a:lnTo>
                  <a:pt x="1434" y="5628"/>
                </a:lnTo>
                <a:lnTo>
                  <a:pt x="1413" y="5670"/>
                </a:lnTo>
                <a:lnTo>
                  <a:pt x="1370" y="5649"/>
                </a:lnTo>
                <a:lnTo>
                  <a:pt x="1370" y="5649"/>
                </a:lnTo>
                <a:lnTo>
                  <a:pt x="1348" y="5628"/>
                </a:lnTo>
                <a:lnTo>
                  <a:pt x="1327" y="5585"/>
                </a:lnTo>
                <a:lnTo>
                  <a:pt x="1306" y="5457"/>
                </a:lnTo>
                <a:lnTo>
                  <a:pt x="1284" y="5243"/>
                </a:lnTo>
                <a:lnTo>
                  <a:pt x="1284" y="5243"/>
                </a:lnTo>
                <a:lnTo>
                  <a:pt x="1284" y="5114"/>
                </a:lnTo>
                <a:lnTo>
                  <a:pt x="1263" y="4922"/>
                </a:lnTo>
                <a:lnTo>
                  <a:pt x="1284" y="4857"/>
                </a:lnTo>
                <a:lnTo>
                  <a:pt x="1306" y="4772"/>
                </a:lnTo>
                <a:lnTo>
                  <a:pt x="1348" y="4729"/>
                </a:lnTo>
                <a:lnTo>
                  <a:pt x="1391" y="4729"/>
                </a:lnTo>
                <a:lnTo>
                  <a:pt x="1391" y="4729"/>
                </a:lnTo>
                <a:close/>
                <a:moveTo>
                  <a:pt x="4601" y="5221"/>
                </a:moveTo>
                <a:lnTo>
                  <a:pt x="4601" y="5221"/>
                </a:lnTo>
                <a:lnTo>
                  <a:pt x="4601" y="5264"/>
                </a:lnTo>
                <a:lnTo>
                  <a:pt x="4622" y="5328"/>
                </a:lnTo>
                <a:lnTo>
                  <a:pt x="4708" y="5435"/>
                </a:lnTo>
                <a:lnTo>
                  <a:pt x="4879" y="5606"/>
                </a:lnTo>
                <a:lnTo>
                  <a:pt x="4879" y="5606"/>
                </a:lnTo>
                <a:lnTo>
                  <a:pt x="4943" y="5649"/>
                </a:lnTo>
                <a:lnTo>
                  <a:pt x="5071" y="5735"/>
                </a:lnTo>
                <a:lnTo>
                  <a:pt x="5135" y="5777"/>
                </a:lnTo>
                <a:lnTo>
                  <a:pt x="5178" y="5777"/>
                </a:lnTo>
                <a:lnTo>
                  <a:pt x="5200" y="5756"/>
                </a:lnTo>
                <a:lnTo>
                  <a:pt x="5221" y="5692"/>
                </a:lnTo>
                <a:lnTo>
                  <a:pt x="5221" y="5692"/>
                </a:lnTo>
                <a:lnTo>
                  <a:pt x="5114" y="5542"/>
                </a:lnTo>
                <a:lnTo>
                  <a:pt x="4922" y="5350"/>
                </a:lnTo>
                <a:lnTo>
                  <a:pt x="4815" y="5264"/>
                </a:lnTo>
                <a:lnTo>
                  <a:pt x="4708" y="5200"/>
                </a:lnTo>
                <a:lnTo>
                  <a:pt x="4643" y="5200"/>
                </a:lnTo>
                <a:lnTo>
                  <a:pt x="4622" y="5200"/>
                </a:lnTo>
                <a:lnTo>
                  <a:pt x="4601" y="5221"/>
                </a:lnTo>
                <a:lnTo>
                  <a:pt x="4601" y="5221"/>
                </a:lnTo>
                <a:close/>
                <a:moveTo>
                  <a:pt x="3980" y="7510"/>
                </a:moveTo>
                <a:lnTo>
                  <a:pt x="3980" y="7510"/>
                </a:lnTo>
                <a:lnTo>
                  <a:pt x="3873" y="7510"/>
                </a:lnTo>
                <a:lnTo>
                  <a:pt x="3788" y="7532"/>
                </a:lnTo>
                <a:lnTo>
                  <a:pt x="3702" y="7575"/>
                </a:lnTo>
                <a:lnTo>
                  <a:pt x="3659" y="7617"/>
                </a:lnTo>
                <a:lnTo>
                  <a:pt x="3638" y="7660"/>
                </a:lnTo>
                <a:lnTo>
                  <a:pt x="3681" y="7703"/>
                </a:lnTo>
                <a:lnTo>
                  <a:pt x="3745" y="7746"/>
                </a:lnTo>
                <a:lnTo>
                  <a:pt x="3895" y="7746"/>
                </a:lnTo>
                <a:lnTo>
                  <a:pt x="3895" y="7746"/>
                </a:lnTo>
                <a:lnTo>
                  <a:pt x="3980" y="7724"/>
                </a:lnTo>
                <a:lnTo>
                  <a:pt x="4044" y="7703"/>
                </a:lnTo>
                <a:lnTo>
                  <a:pt x="4109" y="7660"/>
                </a:lnTo>
                <a:lnTo>
                  <a:pt x="4173" y="7617"/>
                </a:lnTo>
                <a:lnTo>
                  <a:pt x="4173" y="7575"/>
                </a:lnTo>
                <a:lnTo>
                  <a:pt x="4173" y="7553"/>
                </a:lnTo>
                <a:lnTo>
                  <a:pt x="4109" y="7510"/>
                </a:lnTo>
                <a:lnTo>
                  <a:pt x="3980" y="7510"/>
                </a:lnTo>
                <a:lnTo>
                  <a:pt x="3980" y="7510"/>
                </a:lnTo>
                <a:close/>
                <a:moveTo>
                  <a:pt x="3402" y="6184"/>
                </a:moveTo>
                <a:lnTo>
                  <a:pt x="3402" y="6184"/>
                </a:lnTo>
                <a:lnTo>
                  <a:pt x="3445" y="6227"/>
                </a:lnTo>
                <a:lnTo>
                  <a:pt x="3509" y="6227"/>
                </a:lnTo>
                <a:lnTo>
                  <a:pt x="3574" y="6184"/>
                </a:lnTo>
                <a:lnTo>
                  <a:pt x="3638" y="6120"/>
                </a:lnTo>
                <a:lnTo>
                  <a:pt x="3745" y="5970"/>
                </a:lnTo>
                <a:lnTo>
                  <a:pt x="3809" y="5863"/>
                </a:lnTo>
                <a:lnTo>
                  <a:pt x="3809" y="5863"/>
                </a:lnTo>
                <a:lnTo>
                  <a:pt x="3766" y="5820"/>
                </a:lnTo>
                <a:lnTo>
                  <a:pt x="3745" y="5799"/>
                </a:lnTo>
                <a:lnTo>
                  <a:pt x="3659" y="5799"/>
                </a:lnTo>
                <a:lnTo>
                  <a:pt x="3595" y="5842"/>
                </a:lnTo>
                <a:lnTo>
                  <a:pt x="3509" y="5884"/>
                </a:lnTo>
                <a:lnTo>
                  <a:pt x="3445" y="5970"/>
                </a:lnTo>
                <a:lnTo>
                  <a:pt x="3402" y="6056"/>
                </a:lnTo>
                <a:lnTo>
                  <a:pt x="3381" y="6141"/>
                </a:lnTo>
                <a:lnTo>
                  <a:pt x="3402" y="6184"/>
                </a:lnTo>
                <a:lnTo>
                  <a:pt x="3402" y="6184"/>
                </a:lnTo>
                <a:close/>
                <a:moveTo>
                  <a:pt x="6376" y="7040"/>
                </a:moveTo>
                <a:lnTo>
                  <a:pt x="6376" y="7040"/>
                </a:lnTo>
                <a:lnTo>
                  <a:pt x="6419" y="6997"/>
                </a:lnTo>
                <a:lnTo>
                  <a:pt x="6441" y="6933"/>
                </a:lnTo>
                <a:lnTo>
                  <a:pt x="6419" y="6869"/>
                </a:lnTo>
                <a:lnTo>
                  <a:pt x="6376" y="6783"/>
                </a:lnTo>
                <a:lnTo>
                  <a:pt x="6248" y="6655"/>
                </a:lnTo>
                <a:lnTo>
                  <a:pt x="6184" y="6612"/>
                </a:lnTo>
                <a:lnTo>
                  <a:pt x="6120" y="6590"/>
                </a:lnTo>
                <a:lnTo>
                  <a:pt x="6120" y="6590"/>
                </a:lnTo>
                <a:lnTo>
                  <a:pt x="6098" y="6590"/>
                </a:lnTo>
                <a:lnTo>
                  <a:pt x="6077" y="6612"/>
                </a:lnTo>
                <a:lnTo>
                  <a:pt x="6056" y="6676"/>
                </a:lnTo>
                <a:lnTo>
                  <a:pt x="6077" y="6762"/>
                </a:lnTo>
                <a:lnTo>
                  <a:pt x="6120" y="6847"/>
                </a:lnTo>
                <a:lnTo>
                  <a:pt x="6184" y="6933"/>
                </a:lnTo>
                <a:lnTo>
                  <a:pt x="6248" y="6997"/>
                </a:lnTo>
                <a:lnTo>
                  <a:pt x="6312" y="7040"/>
                </a:lnTo>
                <a:lnTo>
                  <a:pt x="6376" y="7040"/>
                </a:lnTo>
                <a:lnTo>
                  <a:pt x="6376" y="7040"/>
                </a:lnTo>
                <a:close/>
                <a:moveTo>
                  <a:pt x="2868" y="6911"/>
                </a:moveTo>
                <a:lnTo>
                  <a:pt x="2868" y="6911"/>
                </a:lnTo>
                <a:lnTo>
                  <a:pt x="2910" y="6954"/>
                </a:lnTo>
                <a:lnTo>
                  <a:pt x="2975" y="6933"/>
                </a:lnTo>
                <a:lnTo>
                  <a:pt x="3039" y="6890"/>
                </a:lnTo>
                <a:lnTo>
                  <a:pt x="3103" y="6826"/>
                </a:lnTo>
                <a:lnTo>
                  <a:pt x="3188" y="6676"/>
                </a:lnTo>
                <a:lnTo>
                  <a:pt x="3210" y="6612"/>
                </a:lnTo>
                <a:lnTo>
                  <a:pt x="3210" y="6548"/>
                </a:lnTo>
                <a:lnTo>
                  <a:pt x="3210" y="6548"/>
                </a:lnTo>
                <a:lnTo>
                  <a:pt x="3210" y="6526"/>
                </a:lnTo>
                <a:lnTo>
                  <a:pt x="3188" y="6505"/>
                </a:lnTo>
                <a:lnTo>
                  <a:pt x="3124" y="6505"/>
                </a:lnTo>
                <a:lnTo>
                  <a:pt x="3060" y="6526"/>
                </a:lnTo>
                <a:lnTo>
                  <a:pt x="2975" y="6590"/>
                </a:lnTo>
                <a:lnTo>
                  <a:pt x="2910" y="6676"/>
                </a:lnTo>
                <a:lnTo>
                  <a:pt x="2868" y="6762"/>
                </a:lnTo>
                <a:lnTo>
                  <a:pt x="2846" y="6847"/>
                </a:lnTo>
                <a:lnTo>
                  <a:pt x="2846" y="6890"/>
                </a:lnTo>
                <a:lnTo>
                  <a:pt x="2868" y="6911"/>
                </a:lnTo>
                <a:lnTo>
                  <a:pt x="2868" y="6911"/>
                </a:lnTo>
                <a:close/>
                <a:moveTo>
                  <a:pt x="5585" y="7489"/>
                </a:moveTo>
                <a:lnTo>
                  <a:pt x="5585" y="7489"/>
                </a:lnTo>
                <a:lnTo>
                  <a:pt x="5521" y="7489"/>
                </a:lnTo>
                <a:lnTo>
                  <a:pt x="5456" y="7510"/>
                </a:lnTo>
                <a:lnTo>
                  <a:pt x="5392" y="7553"/>
                </a:lnTo>
                <a:lnTo>
                  <a:pt x="5349" y="7596"/>
                </a:lnTo>
                <a:lnTo>
                  <a:pt x="5349" y="7639"/>
                </a:lnTo>
                <a:lnTo>
                  <a:pt x="5349" y="7682"/>
                </a:lnTo>
                <a:lnTo>
                  <a:pt x="5392" y="7703"/>
                </a:lnTo>
                <a:lnTo>
                  <a:pt x="5478" y="7724"/>
                </a:lnTo>
                <a:lnTo>
                  <a:pt x="5478" y="7724"/>
                </a:lnTo>
                <a:lnTo>
                  <a:pt x="5563" y="7746"/>
                </a:lnTo>
                <a:lnTo>
                  <a:pt x="5649" y="7724"/>
                </a:lnTo>
                <a:lnTo>
                  <a:pt x="5692" y="7682"/>
                </a:lnTo>
                <a:lnTo>
                  <a:pt x="5735" y="7639"/>
                </a:lnTo>
                <a:lnTo>
                  <a:pt x="5756" y="7575"/>
                </a:lnTo>
                <a:lnTo>
                  <a:pt x="5735" y="7532"/>
                </a:lnTo>
                <a:lnTo>
                  <a:pt x="5692" y="7489"/>
                </a:lnTo>
                <a:lnTo>
                  <a:pt x="5585" y="7489"/>
                </a:lnTo>
                <a:lnTo>
                  <a:pt x="5585" y="7489"/>
                </a:lnTo>
                <a:close/>
                <a:moveTo>
                  <a:pt x="3017" y="7553"/>
                </a:moveTo>
                <a:lnTo>
                  <a:pt x="3017" y="7553"/>
                </a:lnTo>
                <a:lnTo>
                  <a:pt x="2932" y="7553"/>
                </a:lnTo>
                <a:lnTo>
                  <a:pt x="2868" y="7553"/>
                </a:lnTo>
                <a:lnTo>
                  <a:pt x="2803" y="7596"/>
                </a:lnTo>
                <a:lnTo>
                  <a:pt x="2739" y="7617"/>
                </a:lnTo>
                <a:lnTo>
                  <a:pt x="2718" y="7660"/>
                </a:lnTo>
                <a:lnTo>
                  <a:pt x="2739" y="7703"/>
                </a:lnTo>
                <a:lnTo>
                  <a:pt x="2782" y="7746"/>
                </a:lnTo>
                <a:lnTo>
                  <a:pt x="2868" y="7789"/>
                </a:lnTo>
                <a:lnTo>
                  <a:pt x="2868" y="7789"/>
                </a:lnTo>
                <a:lnTo>
                  <a:pt x="2953" y="7789"/>
                </a:lnTo>
                <a:lnTo>
                  <a:pt x="3017" y="7767"/>
                </a:lnTo>
                <a:lnTo>
                  <a:pt x="3103" y="7724"/>
                </a:lnTo>
                <a:lnTo>
                  <a:pt x="3146" y="7682"/>
                </a:lnTo>
                <a:lnTo>
                  <a:pt x="3167" y="7660"/>
                </a:lnTo>
                <a:lnTo>
                  <a:pt x="3167" y="7617"/>
                </a:lnTo>
                <a:lnTo>
                  <a:pt x="3124" y="7575"/>
                </a:lnTo>
                <a:lnTo>
                  <a:pt x="3017" y="7553"/>
                </a:lnTo>
                <a:lnTo>
                  <a:pt x="3017" y="7553"/>
                </a:lnTo>
                <a:close/>
                <a:moveTo>
                  <a:pt x="5435" y="6013"/>
                </a:moveTo>
                <a:lnTo>
                  <a:pt x="5435" y="6013"/>
                </a:lnTo>
                <a:lnTo>
                  <a:pt x="5435" y="6077"/>
                </a:lnTo>
                <a:lnTo>
                  <a:pt x="5456" y="6141"/>
                </a:lnTo>
                <a:lnTo>
                  <a:pt x="5499" y="6205"/>
                </a:lnTo>
                <a:lnTo>
                  <a:pt x="5563" y="6270"/>
                </a:lnTo>
                <a:lnTo>
                  <a:pt x="5628" y="6312"/>
                </a:lnTo>
                <a:lnTo>
                  <a:pt x="5713" y="6334"/>
                </a:lnTo>
                <a:lnTo>
                  <a:pt x="5777" y="6312"/>
                </a:lnTo>
                <a:lnTo>
                  <a:pt x="5842" y="6291"/>
                </a:lnTo>
                <a:lnTo>
                  <a:pt x="5842" y="6291"/>
                </a:lnTo>
                <a:lnTo>
                  <a:pt x="5777" y="6184"/>
                </a:lnTo>
                <a:lnTo>
                  <a:pt x="5670" y="6034"/>
                </a:lnTo>
                <a:lnTo>
                  <a:pt x="5606" y="5991"/>
                </a:lnTo>
                <a:lnTo>
                  <a:pt x="5542" y="5949"/>
                </a:lnTo>
                <a:lnTo>
                  <a:pt x="5478" y="5949"/>
                </a:lnTo>
                <a:lnTo>
                  <a:pt x="5435" y="6013"/>
                </a:lnTo>
                <a:lnTo>
                  <a:pt x="5435" y="6013"/>
                </a:lnTo>
                <a:close/>
                <a:moveTo>
                  <a:pt x="4772" y="7510"/>
                </a:moveTo>
                <a:lnTo>
                  <a:pt x="4772" y="7510"/>
                </a:lnTo>
                <a:lnTo>
                  <a:pt x="4622" y="7553"/>
                </a:lnTo>
                <a:lnTo>
                  <a:pt x="4579" y="7596"/>
                </a:lnTo>
                <a:lnTo>
                  <a:pt x="4558" y="7617"/>
                </a:lnTo>
                <a:lnTo>
                  <a:pt x="4558" y="7660"/>
                </a:lnTo>
                <a:lnTo>
                  <a:pt x="4579" y="7682"/>
                </a:lnTo>
                <a:lnTo>
                  <a:pt x="4643" y="7703"/>
                </a:lnTo>
                <a:lnTo>
                  <a:pt x="4729" y="7724"/>
                </a:lnTo>
                <a:lnTo>
                  <a:pt x="4729" y="7724"/>
                </a:lnTo>
                <a:lnTo>
                  <a:pt x="4836" y="7746"/>
                </a:lnTo>
                <a:lnTo>
                  <a:pt x="4900" y="7724"/>
                </a:lnTo>
                <a:lnTo>
                  <a:pt x="4943" y="7703"/>
                </a:lnTo>
                <a:lnTo>
                  <a:pt x="4964" y="7660"/>
                </a:lnTo>
                <a:lnTo>
                  <a:pt x="4964" y="7639"/>
                </a:lnTo>
                <a:lnTo>
                  <a:pt x="4922" y="7596"/>
                </a:lnTo>
                <a:lnTo>
                  <a:pt x="4857" y="7553"/>
                </a:lnTo>
                <a:lnTo>
                  <a:pt x="4772" y="7510"/>
                </a:lnTo>
                <a:lnTo>
                  <a:pt x="4772" y="7510"/>
                </a:lnTo>
                <a:close/>
                <a:moveTo>
                  <a:pt x="4109" y="5221"/>
                </a:moveTo>
                <a:lnTo>
                  <a:pt x="4109" y="5221"/>
                </a:lnTo>
                <a:lnTo>
                  <a:pt x="4066" y="5200"/>
                </a:lnTo>
                <a:lnTo>
                  <a:pt x="4002" y="5243"/>
                </a:lnTo>
                <a:lnTo>
                  <a:pt x="3959" y="5285"/>
                </a:lnTo>
                <a:lnTo>
                  <a:pt x="3916" y="5350"/>
                </a:lnTo>
                <a:lnTo>
                  <a:pt x="3873" y="5414"/>
                </a:lnTo>
                <a:lnTo>
                  <a:pt x="3873" y="5478"/>
                </a:lnTo>
                <a:lnTo>
                  <a:pt x="3873" y="5542"/>
                </a:lnTo>
                <a:lnTo>
                  <a:pt x="3937" y="5606"/>
                </a:lnTo>
                <a:lnTo>
                  <a:pt x="3937" y="5606"/>
                </a:lnTo>
                <a:lnTo>
                  <a:pt x="4023" y="5521"/>
                </a:lnTo>
                <a:lnTo>
                  <a:pt x="4109" y="5414"/>
                </a:lnTo>
                <a:lnTo>
                  <a:pt x="4151" y="5350"/>
                </a:lnTo>
                <a:lnTo>
                  <a:pt x="4151" y="5307"/>
                </a:lnTo>
                <a:lnTo>
                  <a:pt x="4151" y="5243"/>
                </a:lnTo>
                <a:lnTo>
                  <a:pt x="4109" y="5221"/>
                </a:lnTo>
                <a:lnTo>
                  <a:pt x="4109" y="522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177617" y="1118332"/>
            <a:ext cx="6946809" cy="3027110"/>
          </a:xfrm>
          <a:prstGeom prst="rect">
            <a:avLst/>
          </a:prstGeom>
        </p:spPr>
        <p:txBody>
          <a:bodyPr spcFirstLastPara="1" wrap="square" lIns="0" tIns="0" rIns="0" bIns="0" anchor="ctr" anchorCtr="0">
            <a:noAutofit/>
          </a:bodyPr>
          <a:lstStyle/>
          <a:p>
            <a:pPr marL="0" indent="0">
              <a:spcAft>
                <a:spcPts val="800"/>
              </a:spcAft>
              <a:buNone/>
            </a:pPr>
            <a:endParaRPr lang="tr-TR" sz="2800" dirty="0" smtClean="0">
              <a:solidFill>
                <a:srgbClr val="FF0000"/>
              </a:solidFill>
            </a:endParaRPr>
          </a:p>
          <a:p>
            <a:pPr marL="0" indent="0" algn="l">
              <a:spcAft>
                <a:spcPts val="800"/>
              </a:spcAft>
              <a:buNone/>
            </a:pPr>
            <a:r>
              <a:rPr lang="tr-TR" sz="2800" dirty="0" smtClean="0">
                <a:solidFill>
                  <a:schemeClr val="accent1">
                    <a:lumMod val="75000"/>
                  </a:schemeClr>
                </a:solidFill>
              </a:rPr>
              <a:t>Ağ Sistemleri Uzmanı; </a:t>
            </a:r>
            <a:endParaRPr lang="tr-TR" sz="2800" dirty="0" smtClean="0">
              <a:solidFill>
                <a:schemeClr val="accent1">
                  <a:lumMod val="75000"/>
                </a:schemeClr>
              </a:solidFill>
            </a:endParaRPr>
          </a:p>
          <a:p>
            <a:pPr marL="0" indent="0" algn="just">
              <a:spcAft>
                <a:spcPts val="800"/>
              </a:spcAft>
              <a:buNone/>
            </a:pPr>
            <a:r>
              <a:rPr lang="tr-TR" sz="2800" dirty="0" smtClean="0">
                <a:solidFill>
                  <a:schemeClr val="accent4">
                    <a:lumMod val="60000"/>
                    <a:lumOff val="40000"/>
                  </a:schemeClr>
                </a:solidFill>
              </a:rPr>
              <a:t>Ağ </a:t>
            </a:r>
            <a:r>
              <a:rPr lang="tr-TR" sz="2800" dirty="0">
                <a:solidFill>
                  <a:schemeClr val="accent4">
                    <a:lumMod val="60000"/>
                    <a:lumOff val="40000"/>
                  </a:schemeClr>
                </a:solidFill>
              </a:rPr>
              <a:t>sistemlerinin kurulumu, yönetimi ve ağ ortamı üzerinde yaşanabilecek sorunlar, çözüm yolları ve geniş ağ </a:t>
            </a:r>
            <a:r>
              <a:rPr lang="tr-TR" sz="2800" dirty="0" smtClean="0">
                <a:solidFill>
                  <a:schemeClr val="accent4">
                    <a:lumMod val="60000"/>
                    <a:lumOff val="40000"/>
                  </a:schemeClr>
                </a:solidFill>
              </a:rPr>
              <a:t>sistemlerinin </a:t>
            </a:r>
            <a:r>
              <a:rPr lang="tr-TR" sz="2800" dirty="0">
                <a:solidFill>
                  <a:schemeClr val="accent4">
                    <a:lumMod val="60000"/>
                    <a:lumOff val="40000"/>
                  </a:schemeClr>
                </a:solidFill>
              </a:rPr>
              <a:t>yönetimine sahip nitelikli kişidir.</a:t>
            </a:r>
          </a:p>
          <a:p>
            <a:pPr marL="0" lvl="0" indent="0" algn="ctr" rtl="0">
              <a:spcBef>
                <a:spcPts val="0"/>
              </a:spcBef>
              <a:spcAft>
                <a:spcPts val="800"/>
              </a:spcAft>
              <a:buNone/>
            </a:pPr>
            <a:endParaRPr dirty="0"/>
          </a:p>
        </p:txBody>
      </p:sp>
      <p:sp>
        <p:nvSpPr>
          <p:cNvPr id="113" name="Google Shape;113;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smtClean="0"/>
              <a:t>Ağ Sistemleri Uzmanının Görevleri</a:t>
            </a:r>
            <a:endParaRPr dirty="0"/>
          </a:p>
        </p:txBody>
      </p:sp>
      <p:sp>
        <p:nvSpPr>
          <p:cNvPr id="119" name="Google Shape;119;p17"/>
          <p:cNvSpPr txBox="1">
            <a:spLocks noGrp="1"/>
          </p:cNvSpPr>
          <p:nvPr>
            <p:ph type="body" idx="1"/>
          </p:nvPr>
        </p:nvSpPr>
        <p:spPr>
          <a:xfrm>
            <a:off x="406368" y="1626256"/>
            <a:ext cx="7207500" cy="3195723"/>
          </a:xfrm>
          <a:prstGeom prst="rect">
            <a:avLst/>
          </a:prstGeom>
        </p:spPr>
        <p:txBody>
          <a:bodyPr spcFirstLastPara="1" wrap="square" lIns="0" tIns="0" rIns="0" bIns="0" anchor="t" anchorCtr="0">
            <a:normAutofit/>
          </a:bodyPr>
          <a:lstStyle/>
          <a:p>
            <a:pPr lvl="0">
              <a:lnSpc>
                <a:spcPct val="150000"/>
              </a:lnSpc>
              <a:buFont typeface="Wingdings" panose="05000000000000000000" pitchFamily="2" charset="2"/>
              <a:buChar char="v"/>
            </a:pPr>
            <a:r>
              <a:rPr lang="tr-TR" dirty="0"/>
              <a:t>Ağ kurulacak ortamı (ağın altyapısını) oluşturmak,</a:t>
            </a:r>
          </a:p>
          <a:p>
            <a:pPr lvl="0">
              <a:lnSpc>
                <a:spcPct val="150000"/>
              </a:lnSpc>
              <a:buFont typeface="Wingdings" panose="05000000000000000000" pitchFamily="2" charset="2"/>
              <a:buChar char="v"/>
            </a:pPr>
            <a:r>
              <a:rPr lang="tr-TR" dirty="0"/>
              <a:t>Oluşturulan ortama fiziksel olarak bilgisayar ağı kurmak,</a:t>
            </a:r>
          </a:p>
          <a:p>
            <a:pPr lvl="0">
              <a:lnSpc>
                <a:spcPct val="150000"/>
              </a:lnSpc>
              <a:buFont typeface="Wingdings" panose="05000000000000000000" pitchFamily="2" charset="2"/>
              <a:buChar char="v"/>
            </a:pPr>
            <a:r>
              <a:rPr lang="tr-TR" dirty="0"/>
              <a:t>Geniş ağ sistemleri için yönlendirme yapmak,</a:t>
            </a:r>
          </a:p>
          <a:p>
            <a:pPr lvl="0">
              <a:lnSpc>
                <a:spcPct val="150000"/>
              </a:lnSpc>
              <a:buFont typeface="Wingdings" panose="05000000000000000000" pitchFamily="2" charset="2"/>
              <a:buChar char="v"/>
            </a:pPr>
            <a:r>
              <a:rPr lang="tr-TR" dirty="0"/>
              <a:t>Bilgisayar ağını yönetecek sunucu işletim sistemini kurmak,</a:t>
            </a:r>
          </a:p>
          <a:p>
            <a:pPr lvl="0">
              <a:lnSpc>
                <a:spcPct val="150000"/>
              </a:lnSpc>
              <a:buFont typeface="Wingdings" panose="05000000000000000000" pitchFamily="2" charset="2"/>
              <a:buChar char="v"/>
            </a:pPr>
            <a:r>
              <a:rPr lang="tr-TR" dirty="0"/>
              <a:t>Sunucuyu ağdaki bilgisayarların yöneticisi olarak tespit etmek,</a:t>
            </a:r>
          </a:p>
          <a:p>
            <a:pPr lvl="0">
              <a:lnSpc>
                <a:spcPct val="150000"/>
              </a:lnSpc>
              <a:buFont typeface="Wingdings" panose="05000000000000000000" pitchFamily="2" charset="2"/>
              <a:buChar char="v"/>
            </a:pPr>
            <a:r>
              <a:rPr lang="tr-TR" dirty="0"/>
              <a:t>Ağ ortamında oluşabilecek fiziksel ve </a:t>
            </a:r>
            <a:r>
              <a:rPr lang="tr-TR" dirty="0" err="1"/>
              <a:t>yazılımsal</a:t>
            </a:r>
            <a:r>
              <a:rPr lang="tr-TR" dirty="0"/>
              <a:t> sorunları gidermek,</a:t>
            </a:r>
          </a:p>
          <a:p>
            <a:pPr lvl="0">
              <a:lnSpc>
                <a:spcPct val="150000"/>
              </a:lnSpc>
              <a:buFont typeface="Wingdings" panose="05000000000000000000" pitchFamily="2" charset="2"/>
              <a:buChar char="v"/>
            </a:pPr>
            <a:r>
              <a:rPr lang="tr-TR" dirty="0"/>
              <a:t>Mesleki gelişime ilişkin faaliyetleri yürütmektir.</a:t>
            </a:r>
          </a:p>
          <a:p>
            <a:pPr marL="457200" lvl="0" indent="-381000" algn="l" rtl="0">
              <a:spcBef>
                <a:spcPts val="0"/>
              </a:spcBef>
              <a:spcAft>
                <a:spcPts val="0"/>
              </a:spcAft>
              <a:buSzPts val="2400"/>
              <a:buChar char="●"/>
            </a:pPr>
            <a:endParaRPr dirty="0"/>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Dalın Gerektirdiği Genel Özellikler</a:t>
            </a:r>
            <a:endParaRPr dirty="0"/>
          </a:p>
        </p:txBody>
      </p:sp>
      <p:sp>
        <p:nvSpPr>
          <p:cNvPr id="119" name="Google Shape;119;p17"/>
          <p:cNvSpPr txBox="1">
            <a:spLocks noGrp="1"/>
          </p:cNvSpPr>
          <p:nvPr>
            <p:ph type="body" idx="1"/>
          </p:nvPr>
        </p:nvSpPr>
        <p:spPr>
          <a:xfrm>
            <a:off x="348656" y="1468374"/>
            <a:ext cx="6894181" cy="3161875"/>
          </a:xfrm>
          <a:prstGeom prst="rect">
            <a:avLst/>
          </a:prstGeom>
        </p:spPr>
        <p:txBody>
          <a:bodyPr spcFirstLastPara="1" wrap="square" lIns="0" tIns="0" rIns="0" bIns="0" anchor="t" anchorCtr="0">
            <a:normAutofit/>
          </a:bodyPr>
          <a:lstStyle/>
          <a:p>
            <a:pPr lvl="0">
              <a:lnSpc>
                <a:spcPct val="150000"/>
              </a:lnSpc>
              <a:buFont typeface="Wingdings" panose="05000000000000000000" pitchFamily="2" charset="2"/>
              <a:buChar char="v"/>
            </a:pPr>
            <a:r>
              <a:rPr lang="tr-TR" dirty="0"/>
              <a:t>Sistemli düşünme gücüne sahip,</a:t>
            </a:r>
          </a:p>
          <a:p>
            <a:pPr lvl="0">
              <a:lnSpc>
                <a:spcPct val="150000"/>
              </a:lnSpc>
              <a:buFont typeface="Wingdings" panose="05000000000000000000" pitchFamily="2" charset="2"/>
              <a:buChar char="v"/>
            </a:pPr>
            <a:r>
              <a:rPr lang="tr-TR" dirty="0"/>
              <a:t>Matematikle ilgili konularda başarılı,</a:t>
            </a:r>
          </a:p>
          <a:p>
            <a:pPr lvl="0">
              <a:lnSpc>
                <a:spcPct val="150000"/>
              </a:lnSpc>
              <a:buFont typeface="Wingdings" panose="05000000000000000000" pitchFamily="2" charset="2"/>
              <a:buChar char="v"/>
            </a:pPr>
            <a:r>
              <a:rPr lang="tr-TR" dirty="0"/>
              <a:t>Kendini yenileyebilen,</a:t>
            </a:r>
          </a:p>
          <a:p>
            <a:pPr lvl="0">
              <a:lnSpc>
                <a:spcPct val="150000"/>
              </a:lnSpc>
              <a:buFont typeface="Wingdings" panose="05000000000000000000" pitchFamily="2" charset="2"/>
              <a:buChar char="v"/>
            </a:pPr>
            <a:r>
              <a:rPr lang="tr-TR" dirty="0"/>
              <a:t>Araştırmacı, </a:t>
            </a:r>
          </a:p>
          <a:p>
            <a:pPr lvl="0">
              <a:lnSpc>
                <a:spcPct val="150000"/>
              </a:lnSpc>
              <a:buFont typeface="Wingdings" panose="05000000000000000000" pitchFamily="2" charset="2"/>
              <a:buChar char="v"/>
            </a:pPr>
            <a:r>
              <a:rPr lang="tr-TR" dirty="0"/>
              <a:t>Sabırlı ve dikkatli, sorumluluk sahibi,</a:t>
            </a:r>
          </a:p>
          <a:p>
            <a:pPr lvl="0">
              <a:lnSpc>
                <a:spcPct val="150000"/>
              </a:lnSpc>
              <a:buFont typeface="Wingdings" panose="05000000000000000000" pitchFamily="2" charset="2"/>
              <a:buChar char="v"/>
            </a:pPr>
            <a:r>
              <a:rPr lang="tr-TR" dirty="0"/>
              <a:t>Şekiller arasındaki ilişkileri algılayabilen,</a:t>
            </a:r>
          </a:p>
          <a:p>
            <a:pPr lvl="0">
              <a:lnSpc>
                <a:spcPct val="150000"/>
              </a:lnSpc>
              <a:buFont typeface="Wingdings" panose="05000000000000000000" pitchFamily="2" charset="2"/>
              <a:buChar char="v"/>
            </a:pPr>
            <a:r>
              <a:rPr lang="tr-TR" dirty="0"/>
              <a:t>Ayrıntılara önem veren,</a:t>
            </a:r>
          </a:p>
          <a:p>
            <a:pPr lvl="0">
              <a:lnSpc>
                <a:spcPct val="150000"/>
              </a:lnSpc>
              <a:buFont typeface="Wingdings" panose="05000000000000000000" pitchFamily="2" charset="2"/>
              <a:buChar char="v"/>
            </a:pPr>
            <a:r>
              <a:rPr lang="tr-TR" dirty="0"/>
              <a:t>Bireysel karar verme yeteneği güçlü olan,</a:t>
            </a:r>
          </a:p>
          <a:p>
            <a:pPr lvl="0">
              <a:lnSpc>
                <a:spcPct val="150000"/>
              </a:lnSpc>
              <a:buFont typeface="Wingdings" panose="05000000000000000000" pitchFamily="2" charset="2"/>
              <a:buChar char="v"/>
            </a:pPr>
            <a:r>
              <a:rPr lang="tr-TR" dirty="0"/>
              <a:t>Mantığı güçlü, dikkatli ve de sabırlı,</a:t>
            </a:r>
          </a:p>
          <a:p>
            <a:pPr lvl="0">
              <a:lnSpc>
                <a:spcPct val="150000"/>
              </a:lnSpc>
              <a:buFont typeface="Wingdings" panose="05000000000000000000" pitchFamily="2" charset="2"/>
              <a:buChar char="v"/>
            </a:pPr>
            <a:r>
              <a:rPr lang="tr-TR" dirty="0"/>
              <a:t>Yabancı dile ilgi duyan kimseler olmaları gerekir.</a:t>
            </a: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121" name="Google Shape;121;p17"/>
          <p:cNvGrpSpPr/>
          <p:nvPr/>
        </p:nvGrpSpPr>
        <p:grpSpPr>
          <a:xfrm>
            <a:off x="608924" y="892350"/>
            <a:ext cx="210524" cy="333750"/>
            <a:chOff x="899801" y="909674"/>
            <a:chExt cx="250475" cy="397085"/>
          </a:xfrm>
        </p:grpSpPr>
        <p:sp>
          <p:nvSpPr>
            <p:cNvPr id="122" name="Google Shape;122;p17"/>
            <p:cNvSpPr/>
            <p:nvPr/>
          </p:nvSpPr>
          <p:spPr>
            <a:xfrm>
              <a:off x="975178" y="1255681"/>
              <a:ext cx="99722" cy="21982"/>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975178" y="1233140"/>
              <a:ext cx="99722" cy="21982"/>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975178" y="1277637"/>
              <a:ext cx="99722" cy="29122"/>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479" y="1046771"/>
              <a:ext cx="34459" cy="162670"/>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899801" y="909674"/>
              <a:ext cx="250475" cy="29977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1051139" y="1046771"/>
              <a:ext cx="34459" cy="162670"/>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981100" y="1040849"/>
              <a:ext cx="87878" cy="19009"/>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975178" y="1211769"/>
              <a:ext cx="99722" cy="24"/>
            </a:xfrm>
            <a:custGeom>
              <a:avLst/>
              <a:gdLst/>
              <a:ahLst/>
              <a:cxnLst/>
              <a:rect l="l" t="t" r="r" b="b"/>
              <a:pathLst>
                <a:path w="4092" h="1" fill="none" extrusionOk="0">
                  <a:moveTo>
                    <a:pt x="0" y="1"/>
                  </a:moveTo>
                  <a:lnTo>
                    <a:pt x="4092" y="1"/>
                  </a:ln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0847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853</TotalTime>
  <Words>867</Words>
  <Application>Microsoft Office PowerPoint</Application>
  <PresentationFormat>Ekran Gösterisi (16:9)</PresentationFormat>
  <Paragraphs>168</Paragraphs>
  <Slides>29</Slides>
  <Notes>29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vt:lpstr>
      <vt:lpstr>Wingdings</vt:lpstr>
      <vt:lpstr>Trebuchet MS</vt:lpstr>
      <vt:lpstr>Red Hat Display</vt:lpstr>
      <vt:lpstr>Wingdings 3</vt:lpstr>
      <vt:lpstr>Calibri</vt:lpstr>
      <vt:lpstr>Kristal</vt:lpstr>
      <vt:lpstr>Bilişim Teknolojileri Alan &amp; Dal Tanıtımı</vt:lpstr>
      <vt:lpstr>Bilişim!</vt:lpstr>
      <vt:lpstr>Bilişim Teknolojileri Alanının Amacı</vt:lpstr>
      <vt:lpstr>Eğitim Verilen Dallar</vt:lpstr>
      <vt:lpstr>Eğitim Verilen Dallar</vt:lpstr>
      <vt:lpstr>Ağ İşletmenliği</vt:lpstr>
      <vt:lpstr>PowerPoint Sunusu</vt:lpstr>
      <vt:lpstr>Ağ Sistemleri Uzmanının Görevleri</vt:lpstr>
      <vt:lpstr>Dalın Gerektirdiği Genel Özellikler</vt:lpstr>
      <vt:lpstr>Çalışma Alanları ve İş Olanakları</vt:lpstr>
      <vt:lpstr>Dal Dersleri</vt:lpstr>
      <vt:lpstr>Ağ Sistemleri ve Yönlendirme</vt:lpstr>
      <vt:lpstr>Sunucu İşletim Sistemleri</vt:lpstr>
      <vt:lpstr>Açık Kaynak İşletim Sistemi</vt:lpstr>
      <vt:lpstr>Ağ Sistemleri ve Anahtarlama</vt:lpstr>
      <vt:lpstr>Veritabanı Programcılığı</vt:lpstr>
      <vt:lpstr>PowerPoint Sunusu</vt:lpstr>
      <vt:lpstr>Veritabanı Uzmanının Görevleri</vt:lpstr>
      <vt:lpstr>Dalın Gerektirdiği Genel Özellikler</vt:lpstr>
      <vt:lpstr>Çalışma Alanları ve İş Olanakları</vt:lpstr>
      <vt:lpstr>Dal Dersleri</vt:lpstr>
      <vt:lpstr>Nesne Tabanlı Programlama</vt:lpstr>
      <vt:lpstr>Veritabanı</vt:lpstr>
      <vt:lpstr>Açık Kaynak İşletim Sistemi</vt:lpstr>
      <vt:lpstr>Mobil Uygulamalar</vt:lpstr>
      <vt:lpstr>İşletmelerde Beceri Eğitimi</vt:lpstr>
      <vt:lpstr>İşletmelerde Beceri Eğitimi</vt:lpstr>
      <vt:lpstr>Mezunlara Verilen Belgeler</vt:lpstr>
      <vt:lpstr>Mezunlara Verilen Belgeler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Teknolojileri Alan &amp; Dal Tanıtımı</dc:title>
  <dc:creator>BilişimŞef</dc:creator>
  <cp:lastModifiedBy>Ogrenci</cp:lastModifiedBy>
  <cp:revision>36</cp:revision>
  <dcterms:modified xsi:type="dcterms:W3CDTF">2021-06-14T17:06:58Z</dcterms:modified>
</cp:coreProperties>
</file>